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26" r:id="rId2"/>
    <p:sldId id="433" r:id="rId3"/>
    <p:sldId id="473" r:id="rId4"/>
    <p:sldId id="480" r:id="rId5"/>
    <p:sldId id="477" r:id="rId6"/>
    <p:sldId id="481" r:id="rId7"/>
    <p:sldId id="482" r:id="rId8"/>
    <p:sldId id="434" r:id="rId9"/>
  </p:sldIdLst>
  <p:sldSz cx="9144000" cy="5143500" type="screen16x9"/>
  <p:notesSz cx="6858000" cy="9144000"/>
  <p:embeddedFontLst>
    <p:embeddedFont>
      <p:font typeface="Calibri" panose="020F0502020204030204" pitchFamily="34" charset="0"/>
      <p:regular r:id="rId11"/>
      <p:bold r:id="rId12"/>
      <p:italic r:id="rId13"/>
      <p:boldItalic r:id="rId14"/>
    </p:embeddedFont>
    <p:embeddedFont>
      <p:font typeface="Verdana" panose="020B0604030504040204" pitchFamily="34" charset="0"/>
      <p:regular r:id="rId15"/>
      <p:bold r:id="rId16"/>
      <p:italic r:id="rId17"/>
      <p:boldItalic r:id="rId18"/>
    </p:embeddedFont>
    <p:embeddedFont>
      <p:font typeface="Orly's Font 2" panose="020B0604020202020204" charset="0"/>
      <p:regular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21DAFF"/>
    <a:srgbClr val="DA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2" autoAdjust="0"/>
    <p:restoredTop sz="77554" autoAdjust="0"/>
  </p:normalViewPr>
  <p:slideViewPr>
    <p:cSldViewPr>
      <p:cViewPr>
        <p:scale>
          <a:sx n="84" d="100"/>
          <a:sy n="84" d="100"/>
        </p:scale>
        <p:origin x="-100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This number</a:t>
            </a:r>
            <a:r>
              <a:rPr lang="en-US" baseline="0" dirty="0" smtClean="0"/>
              <a:t> model shows 6 hundreds. </a:t>
            </a:r>
            <a:r>
              <a:rPr lang="en-US" dirty="0" smtClean="0"/>
              <a:t>How many tens are equal to 6 hundreds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this lesson you will learn how to identify equal number of ones, tens, and hundreds by using number models.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review. Our number system includes digits zero through nine.  Each digit has its own place value in a number.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Let’s review our base ten blocks.  Ones are represented by individual</a:t>
            </a:r>
            <a:r>
              <a:rPr lang="en-US" baseline="0" dirty="0" smtClean="0"/>
              <a:t> cubes.  10 ones make a group of ten. 10 tens make a hundred. (Not sure if I should use the vocabulary cubes, rods, and flats.)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Let’s look at this number model.  Each flat represents a hundred.  So let’s count each one to see how many hundreds are represented here…1, 2, 3, 4.  There are four hundreds.  I wonder how many tens we have.  Remember each flat has 10 tens…1,2,3,4,5,6,7,8,9,10. Since we know that each flat is a group of 10 tens we can count by tens to find the number of tens…10, 20, 30, 40.  The number model shows 40 tens.  We now know that 4 hundreds is the same as 40 tens.  Now let’s see how many ones are represented.  Each flat represents 100 ones, so we can count by hundreds to find out how many ones we have in 4 hundreds…100, 200, 300, 400.</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Look at this number model.  Each flat represents a hundred.  So let’s count each one to see how many hundreds are represented here…1, 2, 3, 4, 5, 6, 7.  There are 7 hundreds.  I wonder how many tens we have.  Since we know that each flat is a group of 10 tens we can count by tens to find the number of tens…10, 20, 30, 40, 50, 60, 70.  The number model shows 70 tens.  We now know that 7 hundreds is the same as 70 tens.  Now let’s see how many ones are represented.  Each flat represents 100 ones, so we can count by hundreds to find out how many ones we have…100, 200, 300, 400, 500, 600, 700.</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we have 30 rods.  Remember a rod represents tens.  So we have 30 tens. To find the number of hundreds, we can group the rods into groups of ten (rectangles fade in grouping the rods). Ten groups of ten makes a hundred (reveal the 100 under each group).  Now we can easily see that we have 1,2, 3 hundreds. Let’s count by hundreds to see how many ones we have…100, 200, 300.  We have three hundred ones.  From this number model we can see that 3 hundreds equal 30 tens and 3 hundreds equal 300 ones. (Not sure if this slide should be included at all or if should be placed here in the lesson)</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have learned how to identify equal number of ones, tens, and hundreds by using number models.</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628650"/>
            <a:ext cx="8458200" cy="523220"/>
          </a:xfrm>
        </p:spPr>
        <p:txBody>
          <a:bodyPr wrap="square">
            <a:spAutoFit/>
          </a:bodyPr>
          <a:lstStyle/>
          <a:p>
            <a:pPr marL="0" indent="0" algn="ctr">
              <a:buNone/>
            </a:pPr>
            <a:r>
              <a:rPr lang="en-US" sz="2800" dirty="0">
                <a:solidFill>
                  <a:schemeClr val="accent5"/>
                </a:solidFill>
              </a:rPr>
              <a:t>How </a:t>
            </a:r>
            <a:r>
              <a:rPr lang="en-US" sz="2800" dirty="0" smtClean="0">
                <a:solidFill>
                  <a:schemeClr val="accent5"/>
                </a:solidFill>
              </a:rPr>
              <a:t>many tens are equal to 6 hundreds?</a:t>
            </a:r>
            <a:endParaRPr lang="en-US" sz="2800" dirty="0">
              <a:solidFill>
                <a:schemeClr val="accent5"/>
              </a:solidFill>
            </a:endParaRPr>
          </a:p>
        </p:txBody>
      </p:sp>
      <p:grpSp>
        <p:nvGrpSpPr>
          <p:cNvPr id="687" name="Group 686"/>
          <p:cNvGrpSpPr/>
          <p:nvPr/>
        </p:nvGrpSpPr>
        <p:grpSpPr>
          <a:xfrm>
            <a:off x="800100" y="1537258"/>
            <a:ext cx="7547172" cy="2068984"/>
            <a:chOff x="800100" y="1543050"/>
            <a:chExt cx="7547172" cy="2068984"/>
          </a:xfrm>
        </p:grpSpPr>
        <p:pic>
          <p:nvPicPr>
            <p:cNvPr id="681" name="Picture 3"/>
            <p:cNvPicPr>
              <a:picLocks noChangeAspect="1" noChangeArrowheads="1"/>
            </p:cNvPicPr>
            <p:nvPr/>
          </p:nvPicPr>
          <p:blipFill>
            <a:blip r:embed="rId3">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800100" y="1543050"/>
              <a:ext cx="1260672" cy="206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2" name="Picture 3"/>
            <p:cNvPicPr>
              <a:picLocks noChangeAspect="1" noChangeArrowheads="1"/>
            </p:cNvPicPr>
            <p:nvPr/>
          </p:nvPicPr>
          <p:blipFill>
            <a:blip r:embed="rId3">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3314700" y="1543050"/>
              <a:ext cx="1260672" cy="206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3" name="Picture 3"/>
            <p:cNvPicPr>
              <a:picLocks noChangeAspect="1" noChangeArrowheads="1"/>
            </p:cNvPicPr>
            <p:nvPr/>
          </p:nvPicPr>
          <p:blipFill>
            <a:blip r:embed="rId3">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72000" y="1543050"/>
              <a:ext cx="1260672" cy="206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4" name="Picture 3"/>
            <p:cNvPicPr>
              <a:picLocks noChangeAspect="1" noChangeArrowheads="1"/>
            </p:cNvPicPr>
            <p:nvPr/>
          </p:nvPicPr>
          <p:blipFill>
            <a:blip r:embed="rId3">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057400" y="1543050"/>
              <a:ext cx="1260672" cy="206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5" name="Picture 3"/>
            <p:cNvPicPr>
              <a:picLocks noChangeAspect="1" noChangeArrowheads="1"/>
            </p:cNvPicPr>
            <p:nvPr/>
          </p:nvPicPr>
          <p:blipFill>
            <a:blip r:embed="rId3">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5829300" y="1543050"/>
              <a:ext cx="1260672" cy="206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 name="Picture 3"/>
            <p:cNvPicPr>
              <a:picLocks noChangeAspect="1" noChangeArrowheads="1"/>
            </p:cNvPicPr>
            <p:nvPr/>
          </p:nvPicPr>
          <p:blipFill>
            <a:blip r:embed="rId3">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7086600" y="1543050"/>
              <a:ext cx="1260672" cy="206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87"/>
                                        </p:tgtEl>
                                        <p:attrNameLst>
                                          <p:attrName>style.visibility</p:attrName>
                                        </p:attrNameLst>
                                      </p:cBhvr>
                                      <p:to>
                                        <p:strVal val="visible"/>
                                      </p:to>
                                    </p:set>
                                    <p:animEffect transition="in" filter="fade">
                                      <p:cBhvr>
                                        <p:cTn id="9" dur="500"/>
                                        <p:tgtEl>
                                          <p:spTgt spid="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4375" y="1417588"/>
            <a:ext cx="771525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identify equal number of ones, tens, and hundreds </a:t>
            </a:r>
            <a:r>
              <a:rPr lang="en-US" sz="3600" dirty="0" smtClean="0">
                <a:solidFill>
                  <a:schemeClr val="accent1"/>
                </a:solidFill>
                <a:latin typeface="Orly's Font 2" pitchFamily="66" charset="0"/>
                <a:ea typeface="Verdana" pitchFamily="34" charset="0"/>
                <a:cs typeface="Verdana" pitchFamily="34" charset="0"/>
              </a:rPr>
              <a:t>by using number models.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0" y="1085850"/>
            <a:ext cx="91440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Our number system is made of 10 digits. </a:t>
            </a:r>
          </a:p>
          <a:p>
            <a:pPr marL="0" indent="0" algn="ctr">
              <a:buFont typeface="Wingdings" pitchFamily="2" charset="2"/>
              <a:buNone/>
            </a:pPr>
            <a:endParaRPr lang="en-US" sz="2800" dirty="0" smtClean="0">
              <a:solidFill>
                <a:schemeClr val="accent1"/>
              </a:solidFill>
              <a:latin typeface="Orly's Font 2" pitchFamily="66" charset="0"/>
            </a:endParaRPr>
          </a:p>
          <a:p>
            <a:pPr marL="0" indent="0" algn="ctr">
              <a:buFont typeface="Wingdings" pitchFamily="2" charset="2"/>
              <a:buNone/>
            </a:pPr>
            <a:r>
              <a:rPr lang="en-US" sz="2800" dirty="0" smtClean="0">
                <a:solidFill>
                  <a:schemeClr val="accent5"/>
                </a:solidFill>
                <a:latin typeface="Orly's Font 2" pitchFamily="66" charset="0"/>
              </a:rPr>
              <a:t>0, 1, 2, 3, 4, 5, 6, 7, 8, and 9</a:t>
            </a:r>
          </a:p>
          <a:p>
            <a:pPr marL="0" indent="0" algn="ctr">
              <a:buFont typeface="Wingdings" pitchFamily="2" charset="2"/>
              <a:buNone/>
            </a:pPr>
            <a:endParaRPr lang="en-US" sz="2800" dirty="0">
              <a:solidFill>
                <a:srgbClr val="00B050"/>
              </a:solidFill>
              <a:latin typeface="Orly's Font 2" pitchFamily="66" charset="0"/>
            </a:endParaRPr>
          </a:p>
          <a:p>
            <a:pPr marL="0" indent="0" algn="ctr">
              <a:buFont typeface="Wingdings" pitchFamily="2" charset="2"/>
              <a:buNone/>
            </a:pPr>
            <a:r>
              <a:rPr lang="en-US" sz="2800" dirty="0" smtClean="0">
                <a:solidFill>
                  <a:schemeClr val="accent1"/>
                </a:solidFill>
                <a:latin typeface="Orly's Font 2" pitchFamily="66" charset="0"/>
              </a:rPr>
              <a:t>Each digit has its own place </a:t>
            </a:r>
          </a:p>
          <a:p>
            <a:pPr marL="0" indent="0" algn="ctr">
              <a:buFont typeface="Wingdings" pitchFamily="2" charset="2"/>
              <a:buNone/>
            </a:pPr>
            <a:r>
              <a:rPr lang="en-US" sz="2800" dirty="0" smtClean="0">
                <a:solidFill>
                  <a:schemeClr val="accent1"/>
                </a:solidFill>
                <a:latin typeface="Orly's Font 2" pitchFamily="66" charset="0"/>
              </a:rPr>
              <a:t>value in a number.</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199548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par>
                          <p:cTn id="15" fill="hold">
                            <p:stCondLst>
                              <p:cond delay="1761"/>
                            </p:stCondLst>
                            <p:childTnLst>
                              <p:par>
                                <p:cTn id="16" presetID="1" presetClass="entr" presetSubtype="0" fill="hold" grpId="0" nodeType="afterEffect">
                                  <p:stCondLst>
                                    <p:cond delay="0"/>
                                  </p:stCondLst>
                                  <p:iterate type="lt">
                                    <p:tmAbs val="80"/>
                                  </p:iterate>
                                  <p:childTnLst>
                                    <p:set>
                                      <p:cBhvr>
                                        <p:cTn id="1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233201" y="2343150"/>
            <a:ext cx="1260672" cy="206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658497" y="2624678"/>
            <a:ext cx="272429" cy="1505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6064078" y="2906592"/>
            <a:ext cx="342900" cy="36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2"/>
          <p:cNvSpPr txBox="1">
            <a:spLocks/>
          </p:cNvSpPr>
          <p:nvPr/>
        </p:nvSpPr>
        <p:spPr bwMode="auto">
          <a:xfrm>
            <a:off x="914400" y="971550"/>
            <a:ext cx="7315200" cy="110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Base Ten Blocks</a:t>
            </a:r>
            <a:endParaRPr lang="en-US" sz="2800" dirty="0">
              <a:solidFill>
                <a:schemeClr val="accent1"/>
              </a:solidFill>
              <a:latin typeface="Orly's Font 2" pitchFamily="66" charset="0"/>
            </a:endParaRPr>
          </a:p>
        </p:txBody>
      </p:sp>
      <p:sp>
        <p:nvSpPr>
          <p:cNvPr id="9" name="Text Placeholder 2"/>
          <p:cNvSpPr txBox="1">
            <a:spLocks/>
          </p:cNvSpPr>
          <p:nvPr/>
        </p:nvSpPr>
        <p:spPr bwMode="auto">
          <a:xfrm>
            <a:off x="5372100" y="1885950"/>
            <a:ext cx="1600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Ones</a:t>
            </a:r>
            <a:endParaRPr lang="en-US" dirty="0">
              <a:solidFill>
                <a:schemeClr val="accent5"/>
              </a:solidFill>
              <a:latin typeface="Orly's Font 2" pitchFamily="66" charset="0"/>
            </a:endParaRPr>
          </a:p>
        </p:txBody>
      </p:sp>
      <p:sp>
        <p:nvSpPr>
          <p:cNvPr id="10" name="Text Placeholder 2"/>
          <p:cNvSpPr txBox="1">
            <a:spLocks/>
          </p:cNvSpPr>
          <p:nvPr/>
        </p:nvSpPr>
        <p:spPr bwMode="auto">
          <a:xfrm>
            <a:off x="3886200" y="1885950"/>
            <a:ext cx="1600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Tens</a:t>
            </a:r>
            <a:endParaRPr lang="en-US" dirty="0">
              <a:solidFill>
                <a:schemeClr val="accent5"/>
              </a:solidFill>
              <a:latin typeface="Orly's Font 2" pitchFamily="66" charset="0"/>
            </a:endParaRPr>
          </a:p>
        </p:txBody>
      </p:sp>
      <p:sp>
        <p:nvSpPr>
          <p:cNvPr id="11" name="Text Placeholder 2"/>
          <p:cNvSpPr txBox="1">
            <a:spLocks/>
          </p:cNvSpPr>
          <p:nvPr/>
        </p:nvSpPr>
        <p:spPr bwMode="auto">
          <a:xfrm>
            <a:off x="1828800" y="1885950"/>
            <a:ext cx="17145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Hundreds</a:t>
            </a:r>
            <a:endParaRPr lang="en-US" dirty="0">
              <a:solidFill>
                <a:schemeClr val="accent5"/>
              </a:solidFill>
              <a:latin typeface="Orly's Font 2" pitchFamily="66" charset="0"/>
            </a:endParaRPr>
          </a:p>
        </p:txBody>
      </p:sp>
    </p:spTree>
    <p:extLst>
      <p:ext uri="{BB962C8B-B14F-4D97-AF65-F5344CB8AC3E}">
        <p14:creationId xmlns:p14="http://schemas.microsoft.com/office/powerpoint/2010/main" val="2203147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9"/>
                                        </p:tgtEl>
                                        <p:attrNameLst>
                                          <p:attrName>style.visibility</p:attrName>
                                        </p:attrNameLst>
                                      </p:cBhvr>
                                      <p:to>
                                        <p:strVal val="visible"/>
                                      </p:to>
                                    </p:set>
                                    <p:animEffect transition="in" filter="fade">
                                      <p:cBhvr>
                                        <p:cTn id="15" dur="500"/>
                                        <p:tgtEl>
                                          <p:spTgt spid="102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fade">
                                      <p:cBhvr>
                                        <p:cTn id="24" dur="500"/>
                                        <p:tgtEl>
                                          <p:spTgt spid="1028"/>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27"/>
                                        </p:tgtEl>
                                        <p:attrNameLst>
                                          <p:attrName>style.visibility</p:attrName>
                                        </p:attrNameLst>
                                      </p:cBhvr>
                                      <p:to>
                                        <p:strVal val="visible"/>
                                      </p:to>
                                    </p:set>
                                    <p:animEffect transition="in" filter="fade">
                                      <p:cBhvr>
                                        <p:cTn id="33"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build="p"/>
      <p:bldP spid="10" grpId="0" build="p"/>
      <p:bldP spid="1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733087" y="3958116"/>
            <a:ext cx="29393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hundreds</a:t>
            </a:r>
            <a:endParaRPr lang="en-US" sz="2800" dirty="0">
              <a:solidFill>
                <a:schemeClr val="accent1"/>
              </a:solidFill>
              <a:latin typeface="Orly's Font 2" pitchFamily="66" charset="0"/>
            </a:endParaRPr>
          </a:p>
        </p:txBody>
      </p:sp>
      <p:grpSp>
        <p:nvGrpSpPr>
          <p:cNvPr id="626" name="Group 625"/>
          <p:cNvGrpSpPr>
            <a:grpSpLocks noChangeAspect="1"/>
          </p:cNvGrpSpPr>
          <p:nvPr/>
        </p:nvGrpSpPr>
        <p:grpSpPr>
          <a:xfrm>
            <a:off x="400651" y="1221265"/>
            <a:ext cx="237317" cy="1807685"/>
            <a:chOff x="5098310" y="226835"/>
            <a:chExt cx="606056" cy="4616434"/>
          </a:xfrm>
          <a:solidFill>
            <a:srgbClr val="21DAFF"/>
          </a:solidFill>
        </p:grpSpPr>
        <p:sp>
          <p:nvSpPr>
            <p:cNvPr id="728" name="Cube 72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9" name="Cube 72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0" name="Cube 72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1" name="Cube 73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2" name="Cube 73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3" name="Cube 73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4" name="Cube 73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5" name="Cube 73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6" name="Cube 73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7" name="Cube 73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7" name="Group 626"/>
          <p:cNvGrpSpPr>
            <a:grpSpLocks noChangeAspect="1"/>
          </p:cNvGrpSpPr>
          <p:nvPr/>
        </p:nvGrpSpPr>
        <p:grpSpPr>
          <a:xfrm>
            <a:off x="577389" y="1220773"/>
            <a:ext cx="237317" cy="1807685"/>
            <a:chOff x="5098310" y="226835"/>
            <a:chExt cx="606056" cy="4616434"/>
          </a:xfrm>
          <a:solidFill>
            <a:srgbClr val="21DAFF"/>
          </a:solidFill>
        </p:grpSpPr>
        <p:sp>
          <p:nvSpPr>
            <p:cNvPr id="718" name="Cube 71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9" name="Cube 71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0" name="Cube 71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1" name="Cube 72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2" name="Cube 72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3" name="Cube 72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4" name="Cube 72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5" name="Cube 72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6" name="Cube 72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7" name="Cube 72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8" name="Group 627"/>
          <p:cNvGrpSpPr>
            <a:grpSpLocks noChangeAspect="1"/>
          </p:cNvGrpSpPr>
          <p:nvPr/>
        </p:nvGrpSpPr>
        <p:grpSpPr>
          <a:xfrm>
            <a:off x="756020" y="1220773"/>
            <a:ext cx="237317" cy="1807685"/>
            <a:chOff x="5098310" y="226835"/>
            <a:chExt cx="606056" cy="4616434"/>
          </a:xfrm>
          <a:solidFill>
            <a:srgbClr val="21DAFF"/>
          </a:solidFill>
        </p:grpSpPr>
        <p:sp>
          <p:nvSpPr>
            <p:cNvPr id="708" name="Cube 70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9" name="Cube 70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0" name="Cube 70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1" name="Cube 71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2" name="Cube 71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3" name="Cube 71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4" name="Cube 71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5" name="Cube 71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6" name="Cube 71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7" name="Cube 71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5" name="Group 674"/>
          <p:cNvGrpSpPr>
            <a:grpSpLocks noChangeAspect="1"/>
          </p:cNvGrpSpPr>
          <p:nvPr/>
        </p:nvGrpSpPr>
        <p:grpSpPr>
          <a:xfrm>
            <a:off x="932559" y="1219172"/>
            <a:ext cx="237318" cy="1807685"/>
            <a:chOff x="5098310" y="226835"/>
            <a:chExt cx="606056" cy="4616434"/>
          </a:xfrm>
          <a:solidFill>
            <a:srgbClr val="21DAFF"/>
          </a:solidFill>
        </p:grpSpPr>
        <p:sp>
          <p:nvSpPr>
            <p:cNvPr id="698" name="Cube 69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9" name="Cube 69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0" name="Cube 69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1" name="Cube 70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2" name="Cube 70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3" name="Cube 70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4" name="Cube 70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5" name="Cube 70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6" name="Cube 70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7" name="Cube 70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6" name="Group 675"/>
          <p:cNvGrpSpPr>
            <a:grpSpLocks noChangeAspect="1"/>
          </p:cNvGrpSpPr>
          <p:nvPr/>
        </p:nvGrpSpPr>
        <p:grpSpPr>
          <a:xfrm>
            <a:off x="1111988" y="1218680"/>
            <a:ext cx="237318" cy="1807685"/>
            <a:chOff x="5098310" y="226835"/>
            <a:chExt cx="606056" cy="4616434"/>
          </a:xfrm>
          <a:solidFill>
            <a:srgbClr val="21DAFF"/>
          </a:solidFill>
        </p:grpSpPr>
        <p:sp>
          <p:nvSpPr>
            <p:cNvPr id="688" name="Cube 68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9" name="Cube 68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0" name="Cube 68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1" name="Cube 69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2" name="Cube 69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3" name="Cube 69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4" name="Cube 69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5" name="Cube 69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6" name="Cube 69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7" name="Cube 69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7" name="Group 676"/>
          <p:cNvGrpSpPr>
            <a:grpSpLocks noChangeAspect="1"/>
          </p:cNvGrpSpPr>
          <p:nvPr/>
        </p:nvGrpSpPr>
        <p:grpSpPr>
          <a:xfrm>
            <a:off x="1290619" y="1218680"/>
            <a:ext cx="237318" cy="1807685"/>
            <a:chOff x="5098310" y="226835"/>
            <a:chExt cx="606056" cy="4616430"/>
          </a:xfrm>
          <a:solidFill>
            <a:srgbClr val="21DAFF"/>
          </a:solidFill>
        </p:grpSpPr>
        <p:sp>
          <p:nvSpPr>
            <p:cNvPr id="678" name="Cube 677"/>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9" name="Cube 678"/>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0" name="Cube 679"/>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1" name="Cube 680"/>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2" name="Cube 681"/>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3" name="Cube 682"/>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4" name="Cube 683"/>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5" name="Cube 684"/>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6" name="Cube 685"/>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7" name="Cube 686"/>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2" name="Group 641"/>
          <p:cNvGrpSpPr>
            <a:grpSpLocks noChangeAspect="1"/>
          </p:cNvGrpSpPr>
          <p:nvPr/>
        </p:nvGrpSpPr>
        <p:grpSpPr>
          <a:xfrm>
            <a:off x="1469133" y="1218680"/>
            <a:ext cx="237318" cy="1807685"/>
            <a:chOff x="5098310" y="226835"/>
            <a:chExt cx="606056" cy="4616434"/>
          </a:xfrm>
          <a:solidFill>
            <a:srgbClr val="21DAFF"/>
          </a:solidFill>
        </p:grpSpPr>
        <p:sp>
          <p:nvSpPr>
            <p:cNvPr id="665" name="Cube 66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6" name="Cube 66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7" name="Cube 66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8" name="Cube 66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9" name="Cube 66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0" name="Cube 66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1" name="Cube 67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2" name="Cube 67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3" name="Cube 67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4" name="Cube 67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3" name="Group 642"/>
          <p:cNvGrpSpPr>
            <a:grpSpLocks noChangeAspect="1"/>
          </p:cNvGrpSpPr>
          <p:nvPr/>
        </p:nvGrpSpPr>
        <p:grpSpPr>
          <a:xfrm>
            <a:off x="1648562" y="1218188"/>
            <a:ext cx="237318" cy="1807685"/>
            <a:chOff x="5098310" y="226835"/>
            <a:chExt cx="606056" cy="4616434"/>
          </a:xfrm>
          <a:solidFill>
            <a:srgbClr val="21DAFF"/>
          </a:solidFill>
        </p:grpSpPr>
        <p:sp>
          <p:nvSpPr>
            <p:cNvPr id="655" name="Cube 65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6" name="Cube 65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7" name="Cube 65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8" name="Cube 65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9" name="Cube 65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0" name="Cube 65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1" name="Cube 66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2" name="Cube 66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3" name="Cube 66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4" name="Cube 66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4" name="Group 643"/>
          <p:cNvGrpSpPr>
            <a:grpSpLocks noChangeAspect="1"/>
          </p:cNvGrpSpPr>
          <p:nvPr/>
        </p:nvGrpSpPr>
        <p:grpSpPr>
          <a:xfrm>
            <a:off x="1827193" y="1218188"/>
            <a:ext cx="237318" cy="1807685"/>
            <a:chOff x="5098310" y="226835"/>
            <a:chExt cx="606056" cy="4616434"/>
          </a:xfrm>
          <a:solidFill>
            <a:srgbClr val="21DAFF"/>
          </a:solidFill>
        </p:grpSpPr>
        <p:sp>
          <p:nvSpPr>
            <p:cNvPr id="645" name="Cube 64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6" name="Cube 64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7" name="Cube 64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8" name="Cube 64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9" name="Cube 64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0" name="Cube 64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1" name="Cube 65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2" name="Cube 65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3" name="Cube 65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4" name="Cube 65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1" name="Group 630"/>
          <p:cNvGrpSpPr>
            <a:grpSpLocks noChangeAspect="1"/>
          </p:cNvGrpSpPr>
          <p:nvPr/>
        </p:nvGrpSpPr>
        <p:grpSpPr>
          <a:xfrm>
            <a:off x="2004641" y="1217922"/>
            <a:ext cx="237317" cy="1807685"/>
            <a:chOff x="5098310" y="226835"/>
            <a:chExt cx="606056" cy="4616434"/>
          </a:xfrm>
          <a:solidFill>
            <a:srgbClr val="21DAFF"/>
          </a:solidFill>
        </p:grpSpPr>
        <p:sp>
          <p:nvSpPr>
            <p:cNvPr id="632" name="Cube 63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3" name="Cube 63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4" name="Cube 63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5" name="Cube 63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6" name="Cube 63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7" name="Cube 63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Cube 63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9" name="Cube 63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0" name="Cube 63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1" name="Cube 64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06" name="Group 1505"/>
          <p:cNvGrpSpPr>
            <a:grpSpLocks noChangeAspect="1"/>
          </p:cNvGrpSpPr>
          <p:nvPr/>
        </p:nvGrpSpPr>
        <p:grpSpPr>
          <a:xfrm>
            <a:off x="2499495" y="1217922"/>
            <a:ext cx="1841307" cy="1811028"/>
            <a:chOff x="4984376" y="654406"/>
            <a:chExt cx="4344978" cy="4273528"/>
          </a:xfrm>
          <a:solidFill>
            <a:srgbClr val="21DAFF"/>
          </a:solidFill>
        </p:grpSpPr>
        <p:grpSp>
          <p:nvGrpSpPr>
            <p:cNvPr id="1507" name="Group 1506"/>
            <p:cNvGrpSpPr>
              <a:grpSpLocks noChangeAspect="1"/>
            </p:cNvGrpSpPr>
            <p:nvPr/>
          </p:nvGrpSpPr>
          <p:grpSpPr>
            <a:xfrm>
              <a:off x="4984376" y="662294"/>
              <a:ext cx="560004" cy="4265640"/>
              <a:chOff x="5098310" y="226835"/>
              <a:chExt cx="606056" cy="4616434"/>
            </a:xfrm>
            <a:grpFill/>
          </p:grpSpPr>
          <p:sp>
            <p:nvSpPr>
              <p:cNvPr id="1609" name="Cube 160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0" name="Cube 160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1" name="Cube 161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2" name="Cube 161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3" name="Cube 161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4" name="Cube 161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5" name="Cube 161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6" name="Cube 161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7" name="Cube 161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8" name="Cube 161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08" name="Group 1507"/>
            <p:cNvGrpSpPr>
              <a:grpSpLocks noChangeAspect="1"/>
            </p:cNvGrpSpPr>
            <p:nvPr/>
          </p:nvGrpSpPr>
          <p:grpSpPr>
            <a:xfrm>
              <a:off x="5401430" y="661133"/>
              <a:ext cx="560004" cy="4265640"/>
              <a:chOff x="5098310" y="226835"/>
              <a:chExt cx="606056" cy="4616434"/>
            </a:xfrm>
            <a:grpFill/>
          </p:grpSpPr>
          <p:sp>
            <p:nvSpPr>
              <p:cNvPr id="1599" name="Cube 159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0" name="Cube 159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1" name="Cube 160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2" name="Cube 160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3" name="Cube 160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4" name="Cube 160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5" name="Cube 160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6" name="Cube 160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7" name="Cube 160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8" name="Cube 160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09" name="Group 1508"/>
            <p:cNvGrpSpPr>
              <a:grpSpLocks noChangeAspect="1"/>
            </p:cNvGrpSpPr>
            <p:nvPr/>
          </p:nvGrpSpPr>
          <p:grpSpPr>
            <a:xfrm>
              <a:off x="5822950" y="661133"/>
              <a:ext cx="560004" cy="4265640"/>
              <a:chOff x="5098310" y="226835"/>
              <a:chExt cx="606056" cy="4616434"/>
            </a:xfrm>
            <a:grpFill/>
          </p:grpSpPr>
          <p:sp>
            <p:nvSpPr>
              <p:cNvPr id="1589" name="Cube 158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0" name="Cube 158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1" name="Cube 159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2" name="Cube 159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3" name="Cube 159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4" name="Cube 159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5" name="Cube 159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6" name="Cube 159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7" name="Cube 159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8" name="Cube 159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10" name="Group 1509"/>
            <p:cNvGrpSpPr/>
            <p:nvPr/>
          </p:nvGrpSpPr>
          <p:grpSpPr>
            <a:xfrm>
              <a:off x="6239532" y="656195"/>
              <a:ext cx="1404928" cy="4266801"/>
              <a:chOff x="6927476" y="535303"/>
              <a:chExt cx="1404928" cy="4266801"/>
            </a:xfrm>
            <a:grpFill/>
          </p:grpSpPr>
          <p:grpSp>
            <p:nvGrpSpPr>
              <p:cNvPr id="1556" name="Group 1555"/>
              <p:cNvGrpSpPr>
                <a:grpSpLocks noChangeAspect="1"/>
              </p:cNvGrpSpPr>
              <p:nvPr/>
            </p:nvGrpSpPr>
            <p:grpSpPr>
              <a:xfrm>
                <a:off x="6927476" y="536464"/>
                <a:ext cx="560004" cy="4265640"/>
                <a:chOff x="5098310" y="226835"/>
                <a:chExt cx="606056" cy="4616434"/>
              </a:xfrm>
              <a:grpFill/>
            </p:grpSpPr>
            <p:sp>
              <p:nvSpPr>
                <p:cNvPr id="1579" name="Cube 157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0" name="Cube 157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1" name="Cube 158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2" name="Cube 158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3" name="Cube 158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4" name="Cube 158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5" name="Cube 158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6" name="Cube 158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7" name="Cube 158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8" name="Cube 158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57" name="Group 1556"/>
              <p:cNvGrpSpPr>
                <a:grpSpLocks noChangeAspect="1"/>
              </p:cNvGrpSpPr>
              <p:nvPr/>
            </p:nvGrpSpPr>
            <p:grpSpPr>
              <a:xfrm>
                <a:off x="7350880" y="535303"/>
                <a:ext cx="560004" cy="4265640"/>
                <a:chOff x="5098310" y="226835"/>
                <a:chExt cx="606056" cy="4616434"/>
              </a:xfrm>
              <a:grpFill/>
            </p:grpSpPr>
            <p:sp>
              <p:nvSpPr>
                <p:cNvPr id="1569" name="Cube 156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0" name="Cube 156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1" name="Cube 157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2" name="Cube 157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3" name="Cube 157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4" name="Cube 157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5" name="Cube 157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6" name="Cube 157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7" name="Cube 157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8" name="Cube 157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58" name="Group 1557"/>
              <p:cNvGrpSpPr>
                <a:grpSpLocks noChangeAspect="1"/>
              </p:cNvGrpSpPr>
              <p:nvPr/>
            </p:nvGrpSpPr>
            <p:grpSpPr>
              <a:xfrm>
                <a:off x="7772400" y="535303"/>
                <a:ext cx="560004" cy="4265640"/>
                <a:chOff x="5098310" y="226835"/>
                <a:chExt cx="606056" cy="4616434"/>
              </a:xfrm>
              <a:grpFill/>
            </p:grpSpPr>
            <p:sp>
              <p:nvSpPr>
                <p:cNvPr id="1559" name="Cube 155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0" name="Cube 155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1" name="Cube 156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2" name="Cube 156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3" name="Cube 156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4" name="Cube 156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5" name="Cube 156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6" name="Cube 156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7" name="Cube 156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8" name="Cube 156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511" name="Group 1510"/>
            <p:cNvGrpSpPr/>
            <p:nvPr/>
          </p:nvGrpSpPr>
          <p:grpSpPr>
            <a:xfrm>
              <a:off x="7505700" y="655034"/>
              <a:ext cx="1404928" cy="4266801"/>
              <a:chOff x="6927476" y="535303"/>
              <a:chExt cx="1404928" cy="4266801"/>
            </a:xfrm>
            <a:grpFill/>
          </p:grpSpPr>
          <p:grpSp>
            <p:nvGrpSpPr>
              <p:cNvPr id="1523" name="Group 1522"/>
              <p:cNvGrpSpPr>
                <a:grpSpLocks noChangeAspect="1"/>
              </p:cNvGrpSpPr>
              <p:nvPr/>
            </p:nvGrpSpPr>
            <p:grpSpPr>
              <a:xfrm>
                <a:off x="6927476" y="536464"/>
                <a:ext cx="560004" cy="4265640"/>
                <a:chOff x="5098310" y="226835"/>
                <a:chExt cx="606056" cy="4616434"/>
              </a:xfrm>
              <a:grpFill/>
            </p:grpSpPr>
            <p:sp>
              <p:nvSpPr>
                <p:cNvPr id="1546" name="Cube 154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7" name="Cube 154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8" name="Cube 154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9" name="Cube 154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0" name="Cube 154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1" name="Cube 155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2" name="Cube 155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3" name="Cube 155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4" name="Cube 155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5" name="Cube 155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24" name="Group 1523"/>
              <p:cNvGrpSpPr>
                <a:grpSpLocks noChangeAspect="1"/>
              </p:cNvGrpSpPr>
              <p:nvPr/>
            </p:nvGrpSpPr>
            <p:grpSpPr>
              <a:xfrm>
                <a:off x="7350880" y="535303"/>
                <a:ext cx="560004" cy="4265640"/>
                <a:chOff x="5098310" y="226835"/>
                <a:chExt cx="606056" cy="4616434"/>
              </a:xfrm>
              <a:grpFill/>
            </p:grpSpPr>
            <p:sp>
              <p:nvSpPr>
                <p:cNvPr id="1536" name="Cube 153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7" name="Cube 153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8" name="Cube 153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9" name="Cube 153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0" name="Cube 153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1" name="Cube 154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2" name="Cube 154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3" name="Cube 154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4" name="Cube 154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5" name="Cube 154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25" name="Group 1524"/>
              <p:cNvGrpSpPr>
                <a:grpSpLocks noChangeAspect="1"/>
              </p:cNvGrpSpPr>
              <p:nvPr/>
            </p:nvGrpSpPr>
            <p:grpSpPr>
              <a:xfrm>
                <a:off x="7772400" y="535303"/>
                <a:ext cx="560004" cy="4265640"/>
                <a:chOff x="5098310" y="226835"/>
                <a:chExt cx="606056" cy="4616434"/>
              </a:xfrm>
              <a:grpFill/>
            </p:grpSpPr>
            <p:sp>
              <p:nvSpPr>
                <p:cNvPr id="1526" name="Cube 152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7" name="Cube 152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8" name="Cube 152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9" name="Cube 152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0" name="Cube 152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1" name="Cube 153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2" name="Cube 153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3" name="Cube 153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4" name="Cube 153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5" name="Cube 153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512" name="Group 1511"/>
            <p:cNvGrpSpPr>
              <a:grpSpLocks noChangeAspect="1"/>
            </p:cNvGrpSpPr>
            <p:nvPr/>
          </p:nvGrpSpPr>
          <p:grpSpPr>
            <a:xfrm>
              <a:off x="8769350" y="654406"/>
              <a:ext cx="560004" cy="4265640"/>
              <a:chOff x="5098310" y="226835"/>
              <a:chExt cx="606056" cy="4616434"/>
            </a:xfrm>
            <a:grpFill/>
          </p:grpSpPr>
          <p:sp>
            <p:nvSpPr>
              <p:cNvPr id="1513" name="Cube 151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4" name="Cube 1513"/>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5" name="Cube 151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6" name="Cube 1515"/>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7" name="Cube 1516"/>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8" name="Cube 151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9" name="Cube 1518"/>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0" name="Cube 151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1" name="Cube 152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2" name="Cube 152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619" name="Group 1618"/>
          <p:cNvGrpSpPr>
            <a:grpSpLocks noChangeAspect="1"/>
          </p:cNvGrpSpPr>
          <p:nvPr/>
        </p:nvGrpSpPr>
        <p:grpSpPr>
          <a:xfrm>
            <a:off x="4598339" y="1217922"/>
            <a:ext cx="1841307" cy="1811028"/>
            <a:chOff x="4984376" y="654406"/>
            <a:chExt cx="4344978" cy="4273528"/>
          </a:xfrm>
          <a:solidFill>
            <a:srgbClr val="21DAFF"/>
          </a:solidFill>
        </p:grpSpPr>
        <p:grpSp>
          <p:nvGrpSpPr>
            <p:cNvPr id="1620" name="Group 1619"/>
            <p:cNvGrpSpPr>
              <a:grpSpLocks noChangeAspect="1"/>
            </p:cNvGrpSpPr>
            <p:nvPr/>
          </p:nvGrpSpPr>
          <p:grpSpPr>
            <a:xfrm>
              <a:off x="4984376" y="662294"/>
              <a:ext cx="560004" cy="4265640"/>
              <a:chOff x="5098310" y="226835"/>
              <a:chExt cx="606056" cy="4616434"/>
            </a:xfrm>
            <a:grpFill/>
          </p:grpSpPr>
          <p:sp>
            <p:nvSpPr>
              <p:cNvPr id="1915" name="Cube 191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6" name="Cube 191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7" name="Cube 191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8" name="Cube 191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9" name="Cube 191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0" name="Cube 191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1" name="Cube 192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2" name="Cube 192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3" name="Cube 192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4" name="Cube 192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21" name="Group 1620"/>
            <p:cNvGrpSpPr>
              <a:grpSpLocks noChangeAspect="1"/>
            </p:cNvGrpSpPr>
            <p:nvPr/>
          </p:nvGrpSpPr>
          <p:grpSpPr>
            <a:xfrm>
              <a:off x="5401430" y="661133"/>
              <a:ext cx="560004" cy="4265640"/>
              <a:chOff x="5098310" y="226835"/>
              <a:chExt cx="606056" cy="4616434"/>
            </a:xfrm>
            <a:grpFill/>
          </p:grpSpPr>
          <p:sp>
            <p:nvSpPr>
              <p:cNvPr id="1712" name="Cube 171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3" name="Cube 171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4" name="Cube 171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8" name="Cube 190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9" name="Cube 190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0" name="Cube 190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1" name="Cube 191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2" name="Cube 191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3" name="Cube 191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4" name="Cube 191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22" name="Group 1621"/>
            <p:cNvGrpSpPr>
              <a:grpSpLocks noChangeAspect="1"/>
            </p:cNvGrpSpPr>
            <p:nvPr/>
          </p:nvGrpSpPr>
          <p:grpSpPr>
            <a:xfrm>
              <a:off x="5822950" y="661133"/>
              <a:ext cx="560004" cy="4265640"/>
              <a:chOff x="5098310" y="226835"/>
              <a:chExt cx="606056" cy="4616434"/>
            </a:xfrm>
            <a:grpFill/>
          </p:grpSpPr>
          <p:sp>
            <p:nvSpPr>
              <p:cNvPr id="1702" name="Cube 170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3" name="Cube 170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4" name="Cube 170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5" name="Cube 170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6" name="Cube 1705"/>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7" name="Cube 170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8" name="Cube 1707"/>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9" name="Cube 170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0" name="Cube 170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1" name="Cube 171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23" name="Group 1622"/>
            <p:cNvGrpSpPr/>
            <p:nvPr/>
          </p:nvGrpSpPr>
          <p:grpSpPr>
            <a:xfrm>
              <a:off x="6239532" y="656195"/>
              <a:ext cx="1404928" cy="4266801"/>
              <a:chOff x="6927476" y="535303"/>
              <a:chExt cx="1404928" cy="4266801"/>
            </a:xfrm>
            <a:grpFill/>
          </p:grpSpPr>
          <p:grpSp>
            <p:nvGrpSpPr>
              <p:cNvPr id="1669" name="Group 1668"/>
              <p:cNvGrpSpPr>
                <a:grpSpLocks noChangeAspect="1"/>
              </p:cNvGrpSpPr>
              <p:nvPr/>
            </p:nvGrpSpPr>
            <p:grpSpPr>
              <a:xfrm>
                <a:off x="6927476" y="536464"/>
                <a:ext cx="560004" cy="4265640"/>
                <a:chOff x="5098310" y="226835"/>
                <a:chExt cx="606056" cy="4616434"/>
              </a:xfrm>
              <a:grpFill/>
            </p:grpSpPr>
            <p:sp>
              <p:nvSpPr>
                <p:cNvPr id="1692" name="Cube 169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3" name="Cube 169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4" name="Cube 169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5" name="Cube 169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6" name="Cube 169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7" name="Cube 169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8" name="Cube 169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9" name="Cube 169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0" name="Cube 169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1" name="Cube 170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70" name="Group 1669"/>
              <p:cNvGrpSpPr>
                <a:grpSpLocks noChangeAspect="1"/>
              </p:cNvGrpSpPr>
              <p:nvPr/>
            </p:nvGrpSpPr>
            <p:grpSpPr>
              <a:xfrm>
                <a:off x="7350880" y="535303"/>
                <a:ext cx="560004" cy="4265640"/>
                <a:chOff x="5098310" y="226835"/>
                <a:chExt cx="606056" cy="4616434"/>
              </a:xfrm>
              <a:grpFill/>
            </p:grpSpPr>
            <p:sp>
              <p:nvSpPr>
                <p:cNvPr id="1682" name="Cube 168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3" name="Cube 168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4" name="Cube 168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5" name="Cube 168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6" name="Cube 1685"/>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7" name="Cube 168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8" name="Cube 1687"/>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9" name="Cube 168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0" name="Cube 168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1" name="Cube 169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71" name="Group 1670"/>
              <p:cNvGrpSpPr>
                <a:grpSpLocks noChangeAspect="1"/>
              </p:cNvGrpSpPr>
              <p:nvPr/>
            </p:nvGrpSpPr>
            <p:grpSpPr>
              <a:xfrm>
                <a:off x="7772400" y="535303"/>
                <a:ext cx="560004" cy="4265640"/>
                <a:chOff x="5098310" y="226835"/>
                <a:chExt cx="606056" cy="4616434"/>
              </a:xfrm>
              <a:grpFill/>
            </p:grpSpPr>
            <p:sp>
              <p:nvSpPr>
                <p:cNvPr id="1672" name="Cube 167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3" name="Cube 167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4" name="Cube 167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5" name="Cube 167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6" name="Cube 1675"/>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7" name="Cube 167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8" name="Cube 1677"/>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9" name="Cube 167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0" name="Cube 167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1" name="Cube 168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624" name="Group 1623"/>
            <p:cNvGrpSpPr/>
            <p:nvPr/>
          </p:nvGrpSpPr>
          <p:grpSpPr>
            <a:xfrm>
              <a:off x="7505700" y="655034"/>
              <a:ext cx="1404928" cy="4266801"/>
              <a:chOff x="6927476" y="535303"/>
              <a:chExt cx="1404928" cy="4266801"/>
            </a:xfrm>
            <a:grpFill/>
          </p:grpSpPr>
          <p:grpSp>
            <p:nvGrpSpPr>
              <p:cNvPr id="1636" name="Group 1635"/>
              <p:cNvGrpSpPr>
                <a:grpSpLocks noChangeAspect="1"/>
              </p:cNvGrpSpPr>
              <p:nvPr/>
            </p:nvGrpSpPr>
            <p:grpSpPr>
              <a:xfrm>
                <a:off x="6927476" y="536464"/>
                <a:ext cx="560004" cy="4265640"/>
                <a:chOff x="5098310" y="226835"/>
                <a:chExt cx="606056" cy="4616434"/>
              </a:xfrm>
              <a:grpFill/>
            </p:grpSpPr>
            <p:sp>
              <p:nvSpPr>
                <p:cNvPr id="1659" name="Cube 165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0" name="Cube 165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1" name="Cube 166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2" name="Cube 166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3" name="Cube 166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4" name="Cube 166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5" name="Cube 166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6" name="Cube 166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7" name="Cube 166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8" name="Cube 166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37" name="Group 1636"/>
              <p:cNvGrpSpPr>
                <a:grpSpLocks noChangeAspect="1"/>
              </p:cNvGrpSpPr>
              <p:nvPr/>
            </p:nvGrpSpPr>
            <p:grpSpPr>
              <a:xfrm>
                <a:off x="7350880" y="535303"/>
                <a:ext cx="560004" cy="4265640"/>
                <a:chOff x="5098310" y="226835"/>
                <a:chExt cx="606056" cy="4616434"/>
              </a:xfrm>
              <a:grpFill/>
            </p:grpSpPr>
            <p:sp>
              <p:nvSpPr>
                <p:cNvPr id="1649" name="Cube 164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0" name="Cube 164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1" name="Cube 165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2" name="Cube 165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3" name="Cube 165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4" name="Cube 165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5" name="Cube 165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6" name="Cube 165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7" name="Cube 165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8" name="Cube 165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38" name="Group 1637"/>
              <p:cNvGrpSpPr>
                <a:grpSpLocks noChangeAspect="1"/>
              </p:cNvGrpSpPr>
              <p:nvPr/>
            </p:nvGrpSpPr>
            <p:grpSpPr>
              <a:xfrm>
                <a:off x="7772400" y="535303"/>
                <a:ext cx="560004" cy="4265640"/>
                <a:chOff x="5098310" y="226835"/>
                <a:chExt cx="606056" cy="4616434"/>
              </a:xfrm>
              <a:grpFill/>
            </p:grpSpPr>
            <p:sp>
              <p:nvSpPr>
                <p:cNvPr id="1639" name="Cube 163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0" name="Cube 163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1" name="Cube 164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2" name="Cube 164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3" name="Cube 164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4" name="Cube 164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5" name="Cube 164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6" name="Cube 164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7" name="Cube 164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8" name="Cube 164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625" name="Group 1624"/>
            <p:cNvGrpSpPr>
              <a:grpSpLocks noChangeAspect="1"/>
            </p:cNvGrpSpPr>
            <p:nvPr/>
          </p:nvGrpSpPr>
          <p:grpSpPr>
            <a:xfrm>
              <a:off x="8769350" y="654406"/>
              <a:ext cx="560004" cy="4265640"/>
              <a:chOff x="5098310" y="226835"/>
              <a:chExt cx="606056" cy="4616434"/>
            </a:xfrm>
            <a:grpFill/>
          </p:grpSpPr>
          <p:sp>
            <p:nvSpPr>
              <p:cNvPr id="1626" name="Cube 162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7" name="Cube 162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8" name="Cube 162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9" name="Cube 1628"/>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0" name="Cube 162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1" name="Cube 163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2" name="Cube 163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3" name="Cube 163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4" name="Cube 163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5" name="Cube 163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925" name="Group 1924"/>
          <p:cNvGrpSpPr>
            <a:grpSpLocks noChangeAspect="1"/>
          </p:cNvGrpSpPr>
          <p:nvPr/>
        </p:nvGrpSpPr>
        <p:grpSpPr>
          <a:xfrm>
            <a:off x="6697183" y="1217922"/>
            <a:ext cx="1841307" cy="1811028"/>
            <a:chOff x="4984376" y="654406"/>
            <a:chExt cx="4344978" cy="4273528"/>
          </a:xfrm>
          <a:solidFill>
            <a:srgbClr val="21DAFF"/>
          </a:solidFill>
        </p:grpSpPr>
        <p:grpSp>
          <p:nvGrpSpPr>
            <p:cNvPr id="1926" name="Group 1925"/>
            <p:cNvGrpSpPr>
              <a:grpSpLocks noChangeAspect="1"/>
            </p:cNvGrpSpPr>
            <p:nvPr/>
          </p:nvGrpSpPr>
          <p:grpSpPr>
            <a:xfrm>
              <a:off x="4984376" y="662294"/>
              <a:ext cx="560004" cy="4265640"/>
              <a:chOff x="5098310" y="226835"/>
              <a:chExt cx="606056" cy="4616434"/>
            </a:xfrm>
            <a:grpFill/>
          </p:grpSpPr>
          <p:sp>
            <p:nvSpPr>
              <p:cNvPr id="2028" name="Cube 202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9" name="Cube 202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0" name="Cube 202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1" name="Cube 203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2" name="Cube 203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3" name="Cube 203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4" name="Cube 203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5" name="Cube 203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6" name="Cube 203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7" name="Cube 203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27" name="Group 1926"/>
            <p:cNvGrpSpPr>
              <a:grpSpLocks noChangeAspect="1"/>
            </p:cNvGrpSpPr>
            <p:nvPr/>
          </p:nvGrpSpPr>
          <p:grpSpPr>
            <a:xfrm>
              <a:off x="5401430" y="661133"/>
              <a:ext cx="560004" cy="4265640"/>
              <a:chOff x="5098310" y="226835"/>
              <a:chExt cx="606056" cy="4616434"/>
            </a:xfrm>
            <a:grpFill/>
          </p:grpSpPr>
          <p:sp>
            <p:nvSpPr>
              <p:cNvPr id="2018" name="Cube 201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9" name="Cube 201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0" name="Cube 201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1" name="Cube 202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2" name="Cube 202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3" name="Cube 202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4" name="Cube 202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5" name="Cube 202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6" name="Cube 202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7" name="Cube 202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28" name="Group 1927"/>
            <p:cNvGrpSpPr>
              <a:grpSpLocks noChangeAspect="1"/>
            </p:cNvGrpSpPr>
            <p:nvPr/>
          </p:nvGrpSpPr>
          <p:grpSpPr>
            <a:xfrm>
              <a:off x="5822950" y="661133"/>
              <a:ext cx="560004" cy="4265640"/>
              <a:chOff x="5098310" y="226835"/>
              <a:chExt cx="606056" cy="4616434"/>
            </a:xfrm>
            <a:grpFill/>
          </p:grpSpPr>
          <p:sp>
            <p:nvSpPr>
              <p:cNvPr id="2008" name="Cube 200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9" name="Cube 200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0" name="Cube 200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1" name="Cube 201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2" name="Cube 201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3" name="Cube 201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4" name="Cube 201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5" name="Cube 201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6" name="Cube 201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7" name="Cube 201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29" name="Group 1928"/>
            <p:cNvGrpSpPr/>
            <p:nvPr/>
          </p:nvGrpSpPr>
          <p:grpSpPr>
            <a:xfrm>
              <a:off x="6239532" y="656195"/>
              <a:ext cx="1404928" cy="4266801"/>
              <a:chOff x="6927476" y="535303"/>
              <a:chExt cx="1404928" cy="4266801"/>
            </a:xfrm>
            <a:grpFill/>
          </p:grpSpPr>
          <p:grpSp>
            <p:nvGrpSpPr>
              <p:cNvPr id="1975" name="Group 1974"/>
              <p:cNvGrpSpPr>
                <a:grpSpLocks noChangeAspect="1"/>
              </p:cNvGrpSpPr>
              <p:nvPr/>
            </p:nvGrpSpPr>
            <p:grpSpPr>
              <a:xfrm>
                <a:off x="6927476" y="536464"/>
                <a:ext cx="560004" cy="4265640"/>
                <a:chOff x="5098310" y="226835"/>
                <a:chExt cx="606056" cy="4616434"/>
              </a:xfrm>
              <a:grpFill/>
            </p:grpSpPr>
            <p:sp>
              <p:nvSpPr>
                <p:cNvPr id="1998" name="Cube 199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9" name="Cube 199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0" name="Cube 199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1" name="Cube 200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2" name="Cube 200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3" name="Cube 200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4" name="Cube 200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5" name="Cube 200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6" name="Cube 200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7" name="Cube 200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76" name="Group 1975"/>
              <p:cNvGrpSpPr>
                <a:grpSpLocks noChangeAspect="1"/>
              </p:cNvGrpSpPr>
              <p:nvPr/>
            </p:nvGrpSpPr>
            <p:grpSpPr>
              <a:xfrm>
                <a:off x="7350880" y="535303"/>
                <a:ext cx="560004" cy="4265640"/>
                <a:chOff x="5098310" y="226835"/>
                <a:chExt cx="606056" cy="4616434"/>
              </a:xfrm>
              <a:grpFill/>
            </p:grpSpPr>
            <p:sp>
              <p:nvSpPr>
                <p:cNvPr id="1988" name="Cube 198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9" name="Cube 198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0" name="Cube 198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1" name="Cube 199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2" name="Cube 199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3" name="Cube 199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4" name="Cube 199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5" name="Cube 199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6" name="Cube 199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7" name="Cube 199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77" name="Group 1976"/>
              <p:cNvGrpSpPr>
                <a:grpSpLocks noChangeAspect="1"/>
              </p:cNvGrpSpPr>
              <p:nvPr/>
            </p:nvGrpSpPr>
            <p:grpSpPr>
              <a:xfrm>
                <a:off x="7772400" y="535303"/>
                <a:ext cx="560004" cy="4265640"/>
                <a:chOff x="5098310" y="226835"/>
                <a:chExt cx="606056" cy="4616434"/>
              </a:xfrm>
              <a:grpFill/>
            </p:grpSpPr>
            <p:sp>
              <p:nvSpPr>
                <p:cNvPr id="1978" name="Cube 197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9" name="Cube 197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0" name="Cube 197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1" name="Cube 198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2" name="Cube 198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3" name="Cube 198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4" name="Cube 198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5" name="Cube 198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6" name="Cube 198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7" name="Cube 198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930" name="Group 1929"/>
            <p:cNvGrpSpPr/>
            <p:nvPr/>
          </p:nvGrpSpPr>
          <p:grpSpPr>
            <a:xfrm>
              <a:off x="7505700" y="655034"/>
              <a:ext cx="1404928" cy="4266801"/>
              <a:chOff x="6927476" y="535303"/>
              <a:chExt cx="1404928" cy="4266801"/>
            </a:xfrm>
            <a:grpFill/>
          </p:grpSpPr>
          <p:grpSp>
            <p:nvGrpSpPr>
              <p:cNvPr id="1942" name="Group 1941"/>
              <p:cNvGrpSpPr>
                <a:grpSpLocks noChangeAspect="1"/>
              </p:cNvGrpSpPr>
              <p:nvPr/>
            </p:nvGrpSpPr>
            <p:grpSpPr>
              <a:xfrm>
                <a:off x="6927476" y="536464"/>
                <a:ext cx="560004" cy="4265640"/>
                <a:chOff x="5098310" y="226835"/>
                <a:chExt cx="606056" cy="4616434"/>
              </a:xfrm>
              <a:grpFill/>
            </p:grpSpPr>
            <p:sp>
              <p:nvSpPr>
                <p:cNvPr id="1965" name="Cube 196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6" name="Cube 196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7" name="Cube 196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8" name="Cube 196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9" name="Cube 196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0" name="Cube 196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1" name="Cube 197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2" name="Cube 197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3" name="Cube 197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4" name="Cube 197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3" name="Group 1942"/>
              <p:cNvGrpSpPr>
                <a:grpSpLocks noChangeAspect="1"/>
              </p:cNvGrpSpPr>
              <p:nvPr/>
            </p:nvGrpSpPr>
            <p:grpSpPr>
              <a:xfrm>
                <a:off x="7350880" y="535303"/>
                <a:ext cx="560004" cy="4265640"/>
                <a:chOff x="5098310" y="226835"/>
                <a:chExt cx="606056" cy="4616434"/>
              </a:xfrm>
              <a:grpFill/>
            </p:grpSpPr>
            <p:sp>
              <p:nvSpPr>
                <p:cNvPr id="1955" name="Cube 195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6" name="Cube 195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7" name="Cube 195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8" name="Cube 195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9" name="Cube 195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0" name="Cube 195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1" name="Cube 196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2" name="Cube 196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3" name="Cube 196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4" name="Cube 196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4" name="Group 1943"/>
              <p:cNvGrpSpPr>
                <a:grpSpLocks noChangeAspect="1"/>
              </p:cNvGrpSpPr>
              <p:nvPr/>
            </p:nvGrpSpPr>
            <p:grpSpPr>
              <a:xfrm>
                <a:off x="7772400" y="535303"/>
                <a:ext cx="560004" cy="4265640"/>
                <a:chOff x="5098310" y="226835"/>
                <a:chExt cx="606056" cy="4616434"/>
              </a:xfrm>
              <a:grpFill/>
            </p:grpSpPr>
            <p:sp>
              <p:nvSpPr>
                <p:cNvPr id="1945" name="Cube 194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6" name="Cube 194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7" name="Cube 194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8" name="Cube 194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9" name="Cube 194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0" name="Cube 194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1" name="Cube 195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2" name="Cube 195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3" name="Cube 195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4" name="Cube 195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931" name="Group 1930"/>
            <p:cNvGrpSpPr>
              <a:grpSpLocks noChangeAspect="1"/>
            </p:cNvGrpSpPr>
            <p:nvPr/>
          </p:nvGrpSpPr>
          <p:grpSpPr>
            <a:xfrm>
              <a:off x="8769350" y="654406"/>
              <a:ext cx="560004" cy="4265640"/>
              <a:chOff x="5098310" y="226835"/>
              <a:chExt cx="606056" cy="4616434"/>
            </a:xfrm>
            <a:grpFill/>
          </p:grpSpPr>
          <p:sp>
            <p:nvSpPr>
              <p:cNvPr id="1932" name="Cube 193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3" name="Cube 193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4" name="Cube 193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5" name="Cube 193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6" name="Cube 193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7" name="Cube 193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8" name="Cube 193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9" name="Cube 193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0" name="Cube 193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1" name="Cube 194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1906" name="Text Placeholder 2"/>
          <p:cNvSpPr txBox="1">
            <a:spLocks/>
          </p:cNvSpPr>
          <p:nvPr/>
        </p:nvSpPr>
        <p:spPr bwMode="auto">
          <a:xfrm>
            <a:off x="940042" y="3149650"/>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2038" name="Text Placeholder 2"/>
          <p:cNvSpPr txBox="1">
            <a:spLocks/>
          </p:cNvSpPr>
          <p:nvPr/>
        </p:nvSpPr>
        <p:spPr bwMode="auto">
          <a:xfrm>
            <a:off x="3145722" y="3149650"/>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2039" name="Text Placeholder 2"/>
          <p:cNvSpPr txBox="1">
            <a:spLocks/>
          </p:cNvSpPr>
          <p:nvPr/>
        </p:nvSpPr>
        <p:spPr bwMode="auto">
          <a:xfrm>
            <a:off x="5280463" y="3149650"/>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2040" name="Text Placeholder 2"/>
          <p:cNvSpPr txBox="1">
            <a:spLocks/>
          </p:cNvSpPr>
          <p:nvPr/>
        </p:nvSpPr>
        <p:spPr bwMode="auto">
          <a:xfrm>
            <a:off x="7415205" y="3149650"/>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2041" name="Text Placeholder 2"/>
          <p:cNvSpPr txBox="1">
            <a:spLocks/>
          </p:cNvSpPr>
          <p:nvPr/>
        </p:nvSpPr>
        <p:spPr bwMode="auto">
          <a:xfrm>
            <a:off x="1018990" y="3943350"/>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4</a:t>
            </a:r>
            <a:endParaRPr lang="en-US" sz="2800" dirty="0">
              <a:solidFill>
                <a:schemeClr val="accent5"/>
              </a:solidFill>
              <a:latin typeface="Orly's Font 2" pitchFamily="66" charset="0"/>
            </a:endParaRPr>
          </a:p>
        </p:txBody>
      </p:sp>
      <p:sp>
        <p:nvSpPr>
          <p:cNvPr id="2042" name="Text Placeholder 2"/>
          <p:cNvSpPr txBox="1">
            <a:spLocks/>
          </p:cNvSpPr>
          <p:nvPr/>
        </p:nvSpPr>
        <p:spPr bwMode="auto">
          <a:xfrm>
            <a:off x="3476122" y="3958116"/>
            <a:ext cx="22388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tens</a:t>
            </a:r>
            <a:endParaRPr lang="en-US" sz="2800" dirty="0">
              <a:solidFill>
                <a:schemeClr val="accent1"/>
              </a:solidFill>
              <a:latin typeface="Orly's Font 2" pitchFamily="66" charset="0"/>
            </a:endParaRPr>
          </a:p>
        </p:txBody>
      </p:sp>
      <p:sp>
        <p:nvSpPr>
          <p:cNvPr id="2043" name="Text Placeholder 2"/>
          <p:cNvSpPr txBox="1">
            <a:spLocks/>
          </p:cNvSpPr>
          <p:nvPr/>
        </p:nvSpPr>
        <p:spPr bwMode="auto">
          <a:xfrm>
            <a:off x="5617289" y="3958116"/>
            <a:ext cx="27437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____</a:t>
            </a: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sp>
        <p:nvSpPr>
          <p:cNvPr id="2045" name="Text Placeholder 2"/>
          <p:cNvSpPr txBox="1">
            <a:spLocks/>
          </p:cNvSpPr>
          <p:nvPr/>
        </p:nvSpPr>
        <p:spPr bwMode="auto">
          <a:xfrm>
            <a:off x="6286500" y="3943350"/>
            <a:ext cx="967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400</a:t>
            </a:r>
            <a:endParaRPr lang="en-US" sz="2800" dirty="0">
              <a:solidFill>
                <a:schemeClr val="accent5"/>
              </a:solidFill>
              <a:latin typeface="Orly's Font 2" pitchFamily="66" charset="0"/>
            </a:endParaRPr>
          </a:p>
        </p:txBody>
      </p:sp>
      <p:sp>
        <p:nvSpPr>
          <p:cNvPr id="2046" name="Text Placeholder 2"/>
          <p:cNvSpPr txBox="1">
            <a:spLocks/>
          </p:cNvSpPr>
          <p:nvPr/>
        </p:nvSpPr>
        <p:spPr bwMode="auto">
          <a:xfrm>
            <a:off x="4044696" y="3934077"/>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40</a:t>
            </a:r>
            <a:endParaRPr lang="en-US" sz="2800" dirty="0">
              <a:solidFill>
                <a:schemeClr val="accent5"/>
              </a:solidFill>
              <a:latin typeface="Orly's Font 2" pitchFamily="66" charset="0"/>
            </a:endParaRPr>
          </a:p>
        </p:txBody>
      </p:sp>
      <p:sp>
        <p:nvSpPr>
          <p:cNvPr id="2047" name="Text Placeholder 2"/>
          <p:cNvSpPr txBox="1">
            <a:spLocks/>
          </p:cNvSpPr>
          <p:nvPr/>
        </p:nvSpPr>
        <p:spPr bwMode="auto">
          <a:xfrm>
            <a:off x="7171210" y="3141133"/>
            <a:ext cx="967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100</a:t>
            </a:r>
            <a:endParaRPr lang="en-US" sz="2800" dirty="0">
              <a:solidFill>
                <a:schemeClr val="accent1"/>
              </a:solidFill>
              <a:latin typeface="Orly's Font 2" pitchFamily="66" charset="0"/>
            </a:endParaRPr>
          </a:p>
        </p:txBody>
      </p:sp>
      <p:sp>
        <p:nvSpPr>
          <p:cNvPr id="2048" name="Text Placeholder 2"/>
          <p:cNvSpPr txBox="1">
            <a:spLocks/>
          </p:cNvSpPr>
          <p:nvPr/>
        </p:nvSpPr>
        <p:spPr bwMode="auto">
          <a:xfrm>
            <a:off x="5115870" y="3129643"/>
            <a:ext cx="967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100</a:t>
            </a:r>
            <a:endParaRPr lang="en-US" sz="2800" dirty="0">
              <a:solidFill>
                <a:schemeClr val="accent1"/>
              </a:solidFill>
              <a:latin typeface="Orly's Font 2" pitchFamily="66" charset="0"/>
            </a:endParaRPr>
          </a:p>
        </p:txBody>
      </p:sp>
      <p:sp>
        <p:nvSpPr>
          <p:cNvPr id="2049" name="Text Placeholder 2"/>
          <p:cNvSpPr txBox="1">
            <a:spLocks/>
          </p:cNvSpPr>
          <p:nvPr/>
        </p:nvSpPr>
        <p:spPr bwMode="auto">
          <a:xfrm>
            <a:off x="2893809" y="3158822"/>
            <a:ext cx="967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1</a:t>
            </a:r>
            <a:r>
              <a:rPr lang="en-US" sz="2800" dirty="0" smtClean="0">
                <a:solidFill>
                  <a:schemeClr val="accent1"/>
                </a:solidFill>
                <a:latin typeface="Orly's Font 2" pitchFamily="66" charset="0"/>
              </a:rPr>
              <a:t>00</a:t>
            </a:r>
            <a:endParaRPr lang="en-US" sz="2800" dirty="0">
              <a:solidFill>
                <a:schemeClr val="accent1"/>
              </a:solidFill>
              <a:latin typeface="Orly's Font 2" pitchFamily="66" charset="0"/>
            </a:endParaRPr>
          </a:p>
        </p:txBody>
      </p:sp>
      <p:sp>
        <p:nvSpPr>
          <p:cNvPr id="2050" name="Text Placeholder 2"/>
          <p:cNvSpPr txBox="1">
            <a:spLocks/>
          </p:cNvSpPr>
          <p:nvPr/>
        </p:nvSpPr>
        <p:spPr bwMode="auto">
          <a:xfrm>
            <a:off x="799523" y="3143250"/>
            <a:ext cx="967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100</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366644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6"/>
                                        </p:tgtEl>
                                        <p:attrNameLst>
                                          <p:attrName>style.visibility</p:attrName>
                                        </p:attrNameLst>
                                      </p:cBhvr>
                                      <p:to>
                                        <p:strVal val="visible"/>
                                      </p:to>
                                    </p:set>
                                    <p:animEffect transition="in" filter="fade">
                                      <p:cBhvr>
                                        <p:cTn id="7" dur="500"/>
                                        <p:tgtEl>
                                          <p:spTgt spid="626"/>
                                        </p:tgtEl>
                                      </p:cBhvr>
                                    </p:animEffect>
                                  </p:childTnLst>
                                </p:cTn>
                              </p:par>
                              <p:par>
                                <p:cTn id="8" presetID="10" presetClass="entr" presetSubtype="0" fill="hold" nodeType="withEffect">
                                  <p:stCondLst>
                                    <p:cond delay="0"/>
                                  </p:stCondLst>
                                  <p:childTnLst>
                                    <p:set>
                                      <p:cBhvr>
                                        <p:cTn id="9" dur="1" fill="hold">
                                          <p:stCondLst>
                                            <p:cond delay="0"/>
                                          </p:stCondLst>
                                        </p:cTn>
                                        <p:tgtEl>
                                          <p:spTgt spid="627"/>
                                        </p:tgtEl>
                                        <p:attrNameLst>
                                          <p:attrName>style.visibility</p:attrName>
                                        </p:attrNameLst>
                                      </p:cBhvr>
                                      <p:to>
                                        <p:strVal val="visible"/>
                                      </p:to>
                                    </p:set>
                                    <p:animEffect transition="in" filter="fade">
                                      <p:cBhvr>
                                        <p:cTn id="10" dur="500"/>
                                        <p:tgtEl>
                                          <p:spTgt spid="627"/>
                                        </p:tgtEl>
                                      </p:cBhvr>
                                    </p:animEffect>
                                  </p:childTnLst>
                                </p:cTn>
                              </p:par>
                              <p:par>
                                <p:cTn id="11" presetID="10" presetClass="entr" presetSubtype="0" fill="hold" nodeType="withEffect">
                                  <p:stCondLst>
                                    <p:cond delay="0"/>
                                  </p:stCondLst>
                                  <p:childTnLst>
                                    <p:set>
                                      <p:cBhvr>
                                        <p:cTn id="12" dur="1" fill="hold">
                                          <p:stCondLst>
                                            <p:cond delay="0"/>
                                          </p:stCondLst>
                                        </p:cTn>
                                        <p:tgtEl>
                                          <p:spTgt spid="628"/>
                                        </p:tgtEl>
                                        <p:attrNameLst>
                                          <p:attrName>style.visibility</p:attrName>
                                        </p:attrNameLst>
                                      </p:cBhvr>
                                      <p:to>
                                        <p:strVal val="visible"/>
                                      </p:to>
                                    </p:set>
                                    <p:animEffect transition="in" filter="fade">
                                      <p:cBhvr>
                                        <p:cTn id="13" dur="500"/>
                                        <p:tgtEl>
                                          <p:spTgt spid="628"/>
                                        </p:tgtEl>
                                      </p:cBhvr>
                                    </p:animEffect>
                                  </p:childTnLst>
                                </p:cTn>
                              </p:par>
                              <p:par>
                                <p:cTn id="14" presetID="10" presetClass="entr" presetSubtype="0" fill="hold" nodeType="withEffect">
                                  <p:stCondLst>
                                    <p:cond delay="0"/>
                                  </p:stCondLst>
                                  <p:childTnLst>
                                    <p:set>
                                      <p:cBhvr>
                                        <p:cTn id="15" dur="1" fill="hold">
                                          <p:stCondLst>
                                            <p:cond delay="0"/>
                                          </p:stCondLst>
                                        </p:cTn>
                                        <p:tgtEl>
                                          <p:spTgt spid="675"/>
                                        </p:tgtEl>
                                        <p:attrNameLst>
                                          <p:attrName>style.visibility</p:attrName>
                                        </p:attrNameLst>
                                      </p:cBhvr>
                                      <p:to>
                                        <p:strVal val="visible"/>
                                      </p:to>
                                    </p:set>
                                    <p:animEffect transition="in" filter="fade">
                                      <p:cBhvr>
                                        <p:cTn id="16" dur="500"/>
                                        <p:tgtEl>
                                          <p:spTgt spid="675"/>
                                        </p:tgtEl>
                                      </p:cBhvr>
                                    </p:animEffect>
                                  </p:childTnLst>
                                </p:cTn>
                              </p:par>
                              <p:par>
                                <p:cTn id="17" presetID="10" presetClass="entr" presetSubtype="0" fill="hold" nodeType="withEffect">
                                  <p:stCondLst>
                                    <p:cond delay="0"/>
                                  </p:stCondLst>
                                  <p:childTnLst>
                                    <p:set>
                                      <p:cBhvr>
                                        <p:cTn id="18" dur="1" fill="hold">
                                          <p:stCondLst>
                                            <p:cond delay="0"/>
                                          </p:stCondLst>
                                        </p:cTn>
                                        <p:tgtEl>
                                          <p:spTgt spid="676"/>
                                        </p:tgtEl>
                                        <p:attrNameLst>
                                          <p:attrName>style.visibility</p:attrName>
                                        </p:attrNameLst>
                                      </p:cBhvr>
                                      <p:to>
                                        <p:strVal val="visible"/>
                                      </p:to>
                                    </p:set>
                                    <p:animEffect transition="in" filter="fade">
                                      <p:cBhvr>
                                        <p:cTn id="19" dur="500"/>
                                        <p:tgtEl>
                                          <p:spTgt spid="676"/>
                                        </p:tgtEl>
                                      </p:cBhvr>
                                    </p:animEffect>
                                  </p:childTnLst>
                                </p:cTn>
                              </p:par>
                              <p:par>
                                <p:cTn id="20" presetID="10" presetClass="entr" presetSubtype="0" fill="hold" nodeType="withEffect">
                                  <p:stCondLst>
                                    <p:cond delay="0"/>
                                  </p:stCondLst>
                                  <p:childTnLst>
                                    <p:set>
                                      <p:cBhvr>
                                        <p:cTn id="21" dur="1" fill="hold">
                                          <p:stCondLst>
                                            <p:cond delay="0"/>
                                          </p:stCondLst>
                                        </p:cTn>
                                        <p:tgtEl>
                                          <p:spTgt spid="677"/>
                                        </p:tgtEl>
                                        <p:attrNameLst>
                                          <p:attrName>style.visibility</p:attrName>
                                        </p:attrNameLst>
                                      </p:cBhvr>
                                      <p:to>
                                        <p:strVal val="visible"/>
                                      </p:to>
                                    </p:set>
                                    <p:animEffect transition="in" filter="fade">
                                      <p:cBhvr>
                                        <p:cTn id="22" dur="500"/>
                                        <p:tgtEl>
                                          <p:spTgt spid="677"/>
                                        </p:tgtEl>
                                      </p:cBhvr>
                                    </p:animEffect>
                                  </p:childTnLst>
                                </p:cTn>
                              </p:par>
                              <p:par>
                                <p:cTn id="23" presetID="10" presetClass="entr" presetSubtype="0" fill="hold" nodeType="withEffect">
                                  <p:stCondLst>
                                    <p:cond delay="0"/>
                                  </p:stCondLst>
                                  <p:childTnLst>
                                    <p:set>
                                      <p:cBhvr>
                                        <p:cTn id="24" dur="1" fill="hold">
                                          <p:stCondLst>
                                            <p:cond delay="0"/>
                                          </p:stCondLst>
                                        </p:cTn>
                                        <p:tgtEl>
                                          <p:spTgt spid="642"/>
                                        </p:tgtEl>
                                        <p:attrNameLst>
                                          <p:attrName>style.visibility</p:attrName>
                                        </p:attrNameLst>
                                      </p:cBhvr>
                                      <p:to>
                                        <p:strVal val="visible"/>
                                      </p:to>
                                    </p:set>
                                    <p:animEffect transition="in" filter="fade">
                                      <p:cBhvr>
                                        <p:cTn id="25" dur="500"/>
                                        <p:tgtEl>
                                          <p:spTgt spid="642"/>
                                        </p:tgtEl>
                                      </p:cBhvr>
                                    </p:animEffect>
                                  </p:childTnLst>
                                </p:cTn>
                              </p:par>
                              <p:par>
                                <p:cTn id="26" presetID="10" presetClass="entr" presetSubtype="0" fill="hold" nodeType="withEffect">
                                  <p:stCondLst>
                                    <p:cond delay="0"/>
                                  </p:stCondLst>
                                  <p:childTnLst>
                                    <p:set>
                                      <p:cBhvr>
                                        <p:cTn id="27" dur="1" fill="hold">
                                          <p:stCondLst>
                                            <p:cond delay="0"/>
                                          </p:stCondLst>
                                        </p:cTn>
                                        <p:tgtEl>
                                          <p:spTgt spid="643"/>
                                        </p:tgtEl>
                                        <p:attrNameLst>
                                          <p:attrName>style.visibility</p:attrName>
                                        </p:attrNameLst>
                                      </p:cBhvr>
                                      <p:to>
                                        <p:strVal val="visible"/>
                                      </p:to>
                                    </p:set>
                                    <p:animEffect transition="in" filter="fade">
                                      <p:cBhvr>
                                        <p:cTn id="28" dur="500"/>
                                        <p:tgtEl>
                                          <p:spTgt spid="643"/>
                                        </p:tgtEl>
                                      </p:cBhvr>
                                    </p:animEffect>
                                  </p:childTnLst>
                                </p:cTn>
                              </p:par>
                              <p:par>
                                <p:cTn id="29" presetID="10" presetClass="entr" presetSubtype="0" fill="hold" nodeType="withEffect">
                                  <p:stCondLst>
                                    <p:cond delay="0"/>
                                  </p:stCondLst>
                                  <p:childTnLst>
                                    <p:set>
                                      <p:cBhvr>
                                        <p:cTn id="30" dur="1" fill="hold">
                                          <p:stCondLst>
                                            <p:cond delay="0"/>
                                          </p:stCondLst>
                                        </p:cTn>
                                        <p:tgtEl>
                                          <p:spTgt spid="644"/>
                                        </p:tgtEl>
                                        <p:attrNameLst>
                                          <p:attrName>style.visibility</p:attrName>
                                        </p:attrNameLst>
                                      </p:cBhvr>
                                      <p:to>
                                        <p:strVal val="visible"/>
                                      </p:to>
                                    </p:set>
                                    <p:animEffect transition="in" filter="fade">
                                      <p:cBhvr>
                                        <p:cTn id="31" dur="500"/>
                                        <p:tgtEl>
                                          <p:spTgt spid="644"/>
                                        </p:tgtEl>
                                      </p:cBhvr>
                                    </p:animEffect>
                                  </p:childTnLst>
                                </p:cTn>
                              </p:par>
                              <p:par>
                                <p:cTn id="32" presetID="10" presetClass="entr" presetSubtype="0" fill="hold" nodeType="withEffect">
                                  <p:stCondLst>
                                    <p:cond delay="0"/>
                                  </p:stCondLst>
                                  <p:childTnLst>
                                    <p:set>
                                      <p:cBhvr>
                                        <p:cTn id="33" dur="1" fill="hold">
                                          <p:stCondLst>
                                            <p:cond delay="0"/>
                                          </p:stCondLst>
                                        </p:cTn>
                                        <p:tgtEl>
                                          <p:spTgt spid="631"/>
                                        </p:tgtEl>
                                        <p:attrNameLst>
                                          <p:attrName>style.visibility</p:attrName>
                                        </p:attrNameLst>
                                      </p:cBhvr>
                                      <p:to>
                                        <p:strVal val="visible"/>
                                      </p:to>
                                    </p:set>
                                    <p:animEffect transition="in" filter="fade">
                                      <p:cBhvr>
                                        <p:cTn id="34" dur="500"/>
                                        <p:tgtEl>
                                          <p:spTgt spid="631"/>
                                        </p:tgtEl>
                                      </p:cBhvr>
                                    </p:animEffect>
                                  </p:childTnLst>
                                </p:cTn>
                              </p:par>
                              <p:par>
                                <p:cTn id="35" presetID="10" presetClass="entr" presetSubtype="0" fill="hold" nodeType="withEffect">
                                  <p:stCondLst>
                                    <p:cond delay="0"/>
                                  </p:stCondLst>
                                  <p:childTnLst>
                                    <p:set>
                                      <p:cBhvr>
                                        <p:cTn id="36" dur="1" fill="hold">
                                          <p:stCondLst>
                                            <p:cond delay="0"/>
                                          </p:stCondLst>
                                        </p:cTn>
                                        <p:tgtEl>
                                          <p:spTgt spid="1506"/>
                                        </p:tgtEl>
                                        <p:attrNameLst>
                                          <p:attrName>style.visibility</p:attrName>
                                        </p:attrNameLst>
                                      </p:cBhvr>
                                      <p:to>
                                        <p:strVal val="visible"/>
                                      </p:to>
                                    </p:set>
                                    <p:animEffect transition="in" filter="fade">
                                      <p:cBhvr>
                                        <p:cTn id="37" dur="500"/>
                                        <p:tgtEl>
                                          <p:spTgt spid="1506"/>
                                        </p:tgtEl>
                                      </p:cBhvr>
                                    </p:animEffect>
                                  </p:childTnLst>
                                </p:cTn>
                              </p:par>
                              <p:par>
                                <p:cTn id="38" presetID="10" presetClass="entr" presetSubtype="0" fill="hold" nodeType="withEffect">
                                  <p:stCondLst>
                                    <p:cond delay="0"/>
                                  </p:stCondLst>
                                  <p:childTnLst>
                                    <p:set>
                                      <p:cBhvr>
                                        <p:cTn id="39" dur="1" fill="hold">
                                          <p:stCondLst>
                                            <p:cond delay="0"/>
                                          </p:stCondLst>
                                        </p:cTn>
                                        <p:tgtEl>
                                          <p:spTgt spid="1619"/>
                                        </p:tgtEl>
                                        <p:attrNameLst>
                                          <p:attrName>style.visibility</p:attrName>
                                        </p:attrNameLst>
                                      </p:cBhvr>
                                      <p:to>
                                        <p:strVal val="visible"/>
                                      </p:to>
                                    </p:set>
                                    <p:animEffect transition="in" filter="fade">
                                      <p:cBhvr>
                                        <p:cTn id="40" dur="500"/>
                                        <p:tgtEl>
                                          <p:spTgt spid="1619"/>
                                        </p:tgtEl>
                                      </p:cBhvr>
                                    </p:animEffect>
                                  </p:childTnLst>
                                </p:cTn>
                              </p:par>
                              <p:par>
                                <p:cTn id="41" presetID="10" presetClass="entr" presetSubtype="0" fill="hold" nodeType="withEffect">
                                  <p:stCondLst>
                                    <p:cond delay="0"/>
                                  </p:stCondLst>
                                  <p:childTnLst>
                                    <p:set>
                                      <p:cBhvr>
                                        <p:cTn id="42" dur="1" fill="hold">
                                          <p:stCondLst>
                                            <p:cond delay="0"/>
                                          </p:stCondLst>
                                        </p:cTn>
                                        <p:tgtEl>
                                          <p:spTgt spid="1925"/>
                                        </p:tgtEl>
                                        <p:attrNameLst>
                                          <p:attrName>style.visibility</p:attrName>
                                        </p:attrNameLst>
                                      </p:cBhvr>
                                      <p:to>
                                        <p:strVal val="visible"/>
                                      </p:to>
                                    </p:set>
                                    <p:animEffect transition="in" filter="fade">
                                      <p:cBhvr>
                                        <p:cTn id="43" dur="500"/>
                                        <p:tgtEl>
                                          <p:spTgt spid="192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mph" presetSubtype="0" fill="hold" nodeType="clickEffect">
                                  <p:stCondLst>
                                    <p:cond delay="0"/>
                                  </p:stCondLst>
                                  <p:childTnLst>
                                    <p:animEffect transition="out" filter="fade">
                                      <p:cBhvr>
                                        <p:cTn id="52" dur="500" tmFilter="0, 0; .2, .5; .8, .5; 1, 0"/>
                                        <p:tgtEl>
                                          <p:spTgt spid="626"/>
                                        </p:tgtEl>
                                      </p:cBhvr>
                                    </p:animEffect>
                                    <p:animScale>
                                      <p:cBhvr>
                                        <p:cTn id="53" dur="250" autoRev="1" fill="hold"/>
                                        <p:tgtEl>
                                          <p:spTgt spid="626"/>
                                        </p:tgtEl>
                                      </p:cBhvr>
                                      <p:by x="105000" y="105000"/>
                                    </p:animScale>
                                  </p:childTnLst>
                                </p:cTn>
                              </p:par>
                              <p:par>
                                <p:cTn id="54" presetID="26" presetClass="emph" presetSubtype="0" fill="hold" nodeType="withEffect">
                                  <p:stCondLst>
                                    <p:cond delay="0"/>
                                  </p:stCondLst>
                                  <p:childTnLst>
                                    <p:animEffect transition="out" filter="fade">
                                      <p:cBhvr>
                                        <p:cTn id="55" dur="500" tmFilter="0, 0; .2, .5; .8, .5; 1, 0"/>
                                        <p:tgtEl>
                                          <p:spTgt spid="627"/>
                                        </p:tgtEl>
                                      </p:cBhvr>
                                    </p:animEffect>
                                    <p:animScale>
                                      <p:cBhvr>
                                        <p:cTn id="56" dur="250" autoRev="1" fill="hold"/>
                                        <p:tgtEl>
                                          <p:spTgt spid="627"/>
                                        </p:tgtEl>
                                      </p:cBhvr>
                                      <p:by x="105000" y="105000"/>
                                    </p:animScale>
                                  </p:childTnLst>
                                </p:cTn>
                              </p:par>
                              <p:par>
                                <p:cTn id="57" presetID="26" presetClass="emph" presetSubtype="0" fill="hold" nodeType="withEffect">
                                  <p:stCondLst>
                                    <p:cond delay="0"/>
                                  </p:stCondLst>
                                  <p:childTnLst>
                                    <p:animEffect transition="out" filter="fade">
                                      <p:cBhvr>
                                        <p:cTn id="58" dur="500" tmFilter="0, 0; .2, .5; .8, .5; 1, 0"/>
                                        <p:tgtEl>
                                          <p:spTgt spid="628"/>
                                        </p:tgtEl>
                                      </p:cBhvr>
                                    </p:animEffect>
                                    <p:animScale>
                                      <p:cBhvr>
                                        <p:cTn id="59" dur="250" autoRev="1" fill="hold"/>
                                        <p:tgtEl>
                                          <p:spTgt spid="628"/>
                                        </p:tgtEl>
                                      </p:cBhvr>
                                      <p:by x="105000" y="105000"/>
                                    </p:animScale>
                                  </p:childTnLst>
                                </p:cTn>
                              </p:par>
                              <p:par>
                                <p:cTn id="60" presetID="26" presetClass="emph" presetSubtype="0" fill="hold" nodeType="withEffect">
                                  <p:stCondLst>
                                    <p:cond delay="0"/>
                                  </p:stCondLst>
                                  <p:childTnLst>
                                    <p:animEffect transition="out" filter="fade">
                                      <p:cBhvr>
                                        <p:cTn id="61" dur="500" tmFilter="0, 0; .2, .5; .8, .5; 1, 0"/>
                                        <p:tgtEl>
                                          <p:spTgt spid="675"/>
                                        </p:tgtEl>
                                      </p:cBhvr>
                                    </p:animEffect>
                                    <p:animScale>
                                      <p:cBhvr>
                                        <p:cTn id="62" dur="250" autoRev="1" fill="hold"/>
                                        <p:tgtEl>
                                          <p:spTgt spid="675"/>
                                        </p:tgtEl>
                                      </p:cBhvr>
                                      <p:by x="105000" y="105000"/>
                                    </p:animScale>
                                  </p:childTnLst>
                                </p:cTn>
                              </p:par>
                              <p:par>
                                <p:cTn id="63" presetID="26" presetClass="emph" presetSubtype="0" fill="hold" nodeType="withEffect">
                                  <p:stCondLst>
                                    <p:cond delay="0"/>
                                  </p:stCondLst>
                                  <p:childTnLst>
                                    <p:animEffect transition="out" filter="fade">
                                      <p:cBhvr>
                                        <p:cTn id="64" dur="500" tmFilter="0, 0; .2, .5; .8, .5; 1, 0"/>
                                        <p:tgtEl>
                                          <p:spTgt spid="676"/>
                                        </p:tgtEl>
                                      </p:cBhvr>
                                    </p:animEffect>
                                    <p:animScale>
                                      <p:cBhvr>
                                        <p:cTn id="65" dur="250" autoRev="1" fill="hold"/>
                                        <p:tgtEl>
                                          <p:spTgt spid="676"/>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677"/>
                                        </p:tgtEl>
                                      </p:cBhvr>
                                    </p:animEffect>
                                    <p:animScale>
                                      <p:cBhvr>
                                        <p:cTn id="68" dur="250" autoRev="1" fill="hold"/>
                                        <p:tgtEl>
                                          <p:spTgt spid="677"/>
                                        </p:tgtEl>
                                      </p:cBhvr>
                                      <p:by x="105000" y="105000"/>
                                    </p:animScale>
                                  </p:childTnLst>
                                </p:cTn>
                              </p:par>
                              <p:par>
                                <p:cTn id="69" presetID="26" presetClass="emph" presetSubtype="0" fill="hold" nodeType="withEffect">
                                  <p:stCondLst>
                                    <p:cond delay="0"/>
                                  </p:stCondLst>
                                  <p:childTnLst>
                                    <p:animEffect transition="out" filter="fade">
                                      <p:cBhvr>
                                        <p:cTn id="70" dur="500" tmFilter="0, 0; .2, .5; .8, .5; 1, 0"/>
                                        <p:tgtEl>
                                          <p:spTgt spid="642"/>
                                        </p:tgtEl>
                                      </p:cBhvr>
                                    </p:animEffect>
                                    <p:animScale>
                                      <p:cBhvr>
                                        <p:cTn id="71" dur="250" autoRev="1" fill="hold"/>
                                        <p:tgtEl>
                                          <p:spTgt spid="642"/>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643"/>
                                        </p:tgtEl>
                                      </p:cBhvr>
                                    </p:animEffect>
                                    <p:animScale>
                                      <p:cBhvr>
                                        <p:cTn id="74" dur="250" autoRev="1" fill="hold"/>
                                        <p:tgtEl>
                                          <p:spTgt spid="643"/>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644"/>
                                        </p:tgtEl>
                                      </p:cBhvr>
                                    </p:animEffect>
                                    <p:animScale>
                                      <p:cBhvr>
                                        <p:cTn id="77" dur="250" autoRev="1" fill="hold"/>
                                        <p:tgtEl>
                                          <p:spTgt spid="644"/>
                                        </p:tgtEl>
                                      </p:cBhvr>
                                      <p:by x="105000" y="105000"/>
                                    </p:animScale>
                                  </p:childTnLst>
                                </p:cTn>
                              </p:par>
                              <p:par>
                                <p:cTn id="78" presetID="26" presetClass="emph" presetSubtype="0" fill="hold" nodeType="withEffect">
                                  <p:stCondLst>
                                    <p:cond delay="0"/>
                                  </p:stCondLst>
                                  <p:childTnLst>
                                    <p:animEffect transition="out" filter="fade">
                                      <p:cBhvr>
                                        <p:cTn id="79" dur="500" tmFilter="0, 0; .2, .5; .8, .5; 1, 0"/>
                                        <p:tgtEl>
                                          <p:spTgt spid="631"/>
                                        </p:tgtEl>
                                      </p:cBhvr>
                                    </p:animEffect>
                                    <p:animScale>
                                      <p:cBhvr>
                                        <p:cTn id="80" dur="250" autoRev="1" fill="hold"/>
                                        <p:tgtEl>
                                          <p:spTgt spid="631"/>
                                        </p:tgtEl>
                                      </p:cBhvr>
                                      <p:by x="105000" y="105000"/>
                                    </p:animScale>
                                  </p:childTnLst>
                                </p:cTn>
                              </p:par>
                            </p:childTnLst>
                          </p:cTn>
                        </p:par>
                      </p:childTnLst>
                    </p:cTn>
                  </p:par>
                  <p:par>
                    <p:cTn id="81" fill="hold">
                      <p:stCondLst>
                        <p:cond delay="indefinite"/>
                      </p:stCondLst>
                      <p:childTnLst>
                        <p:par>
                          <p:cTn id="82" fill="hold">
                            <p:stCondLst>
                              <p:cond delay="0"/>
                            </p:stCondLst>
                            <p:childTnLst>
                              <p:par>
                                <p:cTn id="83" presetID="26" presetClass="emph" presetSubtype="0" fill="hold" nodeType="clickEffect">
                                  <p:stCondLst>
                                    <p:cond delay="0"/>
                                  </p:stCondLst>
                                  <p:childTnLst>
                                    <p:animEffect transition="out" filter="fade">
                                      <p:cBhvr>
                                        <p:cTn id="84" dur="500" tmFilter="0, 0; .2, .5; .8, .5; 1, 0"/>
                                        <p:tgtEl>
                                          <p:spTgt spid="1506"/>
                                        </p:tgtEl>
                                      </p:cBhvr>
                                    </p:animEffect>
                                    <p:animScale>
                                      <p:cBhvr>
                                        <p:cTn id="85" dur="250" autoRev="1" fill="hold"/>
                                        <p:tgtEl>
                                          <p:spTgt spid="1506"/>
                                        </p:tgtEl>
                                      </p:cBhvr>
                                      <p:by x="105000" y="105000"/>
                                    </p:animScale>
                                  </p:childTnLst>
                                </p:cTn>
                              </p:par>
                            </p:childTnLst>
                          </p:cTn>
                        </p:par>
                      </p:childTnLst>
                    </p:cTn>
                  </p:par>
                  <p:par>
                    <p:cTn id="86" fill="hold">
                      <p:stCondLst>
                        <p:cond delay="indefinite"/>
                      </p:stCondLst>
                      <p:childTnLst>
                        <p:par>
                          <p:cTn id="87" fill="hold">
                            <p:stCondLst>
                              <p:cond delay="0"/>
                            </p:stCondLst>
                            <p:childTnLst>
                              <p:par>
                                <p:cTn id="88" presetID="26" presetClass="emph" presetSubtype="0" fill="hold" nodeType="clickEffect">
                                  <p:stCondLst>
                                    <p:cond delay="0"/>
                                  </p:stCondLst>
                                  <p:childTnLst>
                                    <p:animEffect transition="out" filter="fade">
                                      <p:cBhvr>
                                        <p:cTn id="89" dur="500" tmFilter="0, 0; .2, .5; .8, .5; 1, 0"/>
                                        <p:tgtEl>
                                          <p:spTgt spid="1619"/>
                                        </p:tgtEl>
                                      </p:cBhvr>
                                    </p:animEffect>
                                    <p:animScale>
                                      <p:cBhvr>
                                        <p:cTn id="90" dur="250" autoRev="1" fill="hold"/>
                                        <p:tgtEl>
                                          <p:spTgt spid="1619"/>
                                        </p:tgtEl>
                                      </p:cBhvr>
                                      <p:by x="105000" y="105000"/>
                                    </p:animScale>
                                  </p:childTnLst>
                                </p:cTn>
                              </p:par>
                            </p:childTnLst>
                          </p:cTn>
                        </p:par>
                      </p:childTnLst>
                    </p:cTn>
                  </p:par>
                  <p:par>
                    <p:cTn id="91" fill="hold">
                      <p:stCondLst>
                        <p:cond delay="indefinite"/>
                      </p:stCondLst>
                      <p:childTnLst>
                        <p:par>
                          <p:cTn id="92" fill="hold">
                            <p:stCondLst>
                              <p:cond delay="0"/>
                            </p:stCondLst>
                            <p:childTnLst>
                              <p:par>
                                <p:cTn id="93" presetID="26" presetClass="emph" presetSubtype="0" fill="hold" nodeType="clickEffect">
                                  <p:stCondLst>
                                    <p:cond delay="0"/>
                                  </p:stCondLst>
                                  <p:childTnLst>
                                    <p:animEffect transition="out" filter="fade">
                                      <p:cBhvr>
                                        <p:cTn id="94" dur="500" tmFilter="0, 0; .2, .5; .8, .5; 1, 0"/>
                                        <p:tgtEl>
                                          <p:spTgt spid="1925"/>
                                        </p:tgtEl>
                                      </p:cBhvr>
                                    </p:animEffect>
                                    <p:animScale>
                                      <p:cBhvr>
                                        <p:cTn id="95" dur="250" autoRev="1" fill="hold"/>
                                        <p:tgtEl>
                                          <p:spTgt spid="1925"/>
                                        </p:tgtEl>
                                      </p:cBhvr>
                                      <p:by x="105000" y="105000"/>
                                    </p:animScale>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iterate type="lt">
                                    <p:tmAbs val="80"/>
                                  </p:iterate>
                                  <p:childTnLst>
                                    <p:set>
                                      <p:cBhvr>
                                        <p:cTn id="99" dur="1" fill="hold">
                                          <p:stCondLst>
                                            <p:cond delay="0"/>
                                          </p:stCondLst>
                                        </p:cTn>
                                        <p:tgtEl>
                                          <p:spTgt spid="2041"/>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2042"/>
                                        </p:tgtEl>
                                        <p:attrNameLst>
                                          <p:attrName>style.visibility</p:attrName>
                                        </p:attrNameLst>
                                      </p:cBhvr>
                                      <p:to>
                                        <p:strVal val="visible"/>
                                      </p:to>
                                    </p:set>
                                    <p:animEffect transition="in" filter="fade">
                                      <p:cBhvr>
                                        <p:cTn id="104" dur="500"/>
                                        <p:tgtEl>
                                          <p:spTgt spid="2042"/>
                                        </p:tgtEl>
                                      </p:cBhvr>
                                    </p:animEffect>
                                  </p:childTnLst>
                                </p:cTn>
                              </p:par>
                            </p:childTnLst>
                          </p:cTn>
                        </p:par>
                      </p:childTnLst>
                    </p:cTn>
                  </p:par>
                  <p:par>
                    <p:cTn id="105" fill="hold">
                      <p:stCondLst>
                        <p:cond delay="indefinite"/>
                      </p:stCondLst>
                      <p:childTnLst>
                        <p:par>
                          <p:cTn id="106" fill="hold">
                            <p:stCondLst>
                              <p:cond delay="0"/>
                            </p:stCondLst>
                            <p:childTnLst>
                              <p:par>
                                <p:cTn id="107" presetID="26" presetClass="emph" presetSubtype="0" fill="hold" nodeType="clickEffect">
                                  <p:stCondLst>
                                    <p:cond delay="0"/>
                                  </p:stCondLst>
                                  <p:childTnLst>
                                    <p:animEffect transition="out" filter="fade">
                                      <p:cBhvr>
                                        <p:cTn id="108" dur="750" tmFilter="0, 0; .2, .5; .8, .5; 1, 0"/>
                                        <p:tgtEl>
                                          <p:spTgt spid="626"/>
                                        </p:tgtEl>
                                      </p:cBhvr>
                                    </p:animEffect>
                                    <p:animScale>
                                      <p:cBhvr>
                                        <p:cTn id="109" dur="375" autoRev="1" fill="hold"/>
                                        <p:tgtEl>
                                          <p:spTgt spid="626"/>
                                        </p:tgtEl>
                                      </p:cBhvr>
                                      <p:by x="105000" y="105000"/>
                                    </p:animScale>
                                  </p:childTnLst>
                                </p:cTn>
                              </p:par>
                            </p:childTnLst>
                          </p:cTn>
                        </p:par>
                      </p:childTnLst>
                    </p:cTn>
                  </p:par>
                  <p:par>
                    <p:cTn id="110" fill="hold">
                      <p:stCondLst>
                        <p:cond delay="indefinite"/>
                      </p:stCondLst>
                      <p:childTnLst>
                        <p:par>
                          <p:cTn id="111" fill="hold">
                            <p:stCondLst>
                              <p:cond delay="0"/>
                            </p:stCondLst>
                            <p:childTnLst>
                              <p:par>
                                <p:cTn id="112" presetID="26" presetClass="emph" presetSubtype="0" fill="hold" nodeType="clickEffect">
                                  <p:stCondLst>
                                    <p:cond delay="0"/>
                                  </p:stCondLst>
                                  <p:childTnLst>
                                    <p:animEffect transition="out" filter="fade">
                                      <p:cBhvr>
                                        <p:cTn id="113" dur="750" tmFilter="0, 0; .2, .5; .8, .5; 1, 0"/>
                                        <p:tgtEl>
                                          <p:spTgt spid="627"/>
                                        </p:tgtEl>
                                      </p:cBhvr>
                                    </p:animEffect>
                                    <p:animScale>
                                      <p:cBhvr>
                                        <p:cTn id="114" dur="375" autoRev="1" fill="hold"/>
                                        <p:tgtEl>
                                          <p:spTgt spid="627"/>
                                        </p:tgtEl>
                                      </p:cBhvr>
                                      <p:by x="105000" y="105000"/>
                                    </p:animScale>
                                  </p:childTnLst>
                                </p:cTn>
                              </p:par>
                            </p:childTnLst>
                          </p:cTn>
                        </p:par>
                      </p:childTnLst>
                    </p:cTn>
                  </p:par>
                  <p:par>
                    <p:cTn id="115" fill="hold">
                      <p:stCondLst>
                        <p:cond delay="indefinite"/>
                      </p:stCondLst>
                      <p:childTnLst>
                        <p:par>
                          <p:cTn id="116" fill="hold">
                            <p:stCondLst>
                              <p:cond delay="0"/>
                            </p:stCondLst>
                            <p:childTnLst>
                              <p:par>
                                <p:cTn id="117" presetID="26" presetClass="emph" presetSubtype="0" fill="hold" nodeType="clickEffect">
                                  <p:stCondLst>
                                    <p:cond delay="0"/>
                                  </p:stCondLst>
                                  <p:childTnLst>
                                    <p:animEffect transition="out" filter="fade">
                                      <p:cBhvr>
                                        <p:cTn id="118" dur="750" tmFilter="0, 0; .2, .5; .8, .5; 1, 0"/>
                                        <p:tgtEl>
                                          <p:spTgt spid="628"/>
                                        </p:tgtEl>
                                      </p:cBhvr>
                                    </p:animEffect>
                                    <p:animScale>
                                      <p:cBhvr>
                                        <p:cTn id="119" dur="375" autoRev="1" fill="hold"/>
                                        <p:tgtEl>
                                          <p:spTgt spid="628"/>
                                        </p:tgtEl>
                                      </p:cBhvr>
                                      <p:by x="105000" y="105000"/>
                                    </p:animScale>
                                  </p:childTnLst>
                                </p:cTn>
                              </p:par>
                            </p:childTnLst>
                          </p:cTn>
                        </p:par>
                      </p:childTnLst>
                    </p:cTn>
                  </p:par>
                  <p:par>
                    <p:cTn id="120" fill="hold">
                      <p:stCondLst>
                        <p:cond delay="indefinite"/>
                      </p:stCondLst>
                      <p:childTnLst>
                        <p:par>
                          <p:cTn id="121" fill="hold">
                            <p:stCondLst>
                              <p:cond delay="0"/>
                            </p:stCondLst>
                            <p:childTnLst>
                              <p:par>
                                <p:cTn id="122" presetID="26" presetClass="emph" presetSubtype="0" fill="hold" nodeType="clickEffect">
                                  <p:stCondLst>
                                    <p:cond delay="0"/>
                                  </p:stCondLst>
                                  <p:childTnLst>
                                    <p:animEffect transition="out" filter="fade">
                                      <p:cBhvr>
                                        <p:cTn id="123" dur="750" tmFilter="0, 0; .2, .5; .8, .5; 1, 0"/>
                                        <p:tgtEl>
                                          <p:spTgt spid="675"/>
                                        </p:tgtEl>
                                      </p:cBhvr>
                                    </p:animEffect>
                                    <p:animScale>
                                      <p:cBhvr>
                                        <p:cTn id="124" dur="375" autoRev="1" fill="hold"/>
                                        <p:tgtEl>
                                          <p:spTgt spid="675"/>
                                        </p:tgtEl>
                                      </p:cBhvr>
                                      <p:by x="105000" y="105000"/>
                                    </p:animScale>
                                  </p:childTnLst>
                                </p:cTn>
                              </p:par>
                            </p:childTnLst>
                          </p:cTn>
                        </p:par>
                      </p:childTnLst>
                    </p:cTn>
                  </p:par>
                  <p:par>
                    <p:cTn id="125" fill="hold">
                      <p:stCondLst>
                        <p:cond delay="indefinite"/>
                      </p:stCondLst>
                      <p:childTnLst>
                        <p:par>
                          <p:cTn id="126" fill="hold">
                            <p:stCondLst>
                              <p:cond delay="0"/>
                            </p:stCondLst>
                            <p:childTnLst>
                              <p:par>
                                <p:cTn id="127" presetID="26" presetClass="emph" presetSubtype="0" fill="hold" nodeType="clickEffect">
                                  <p:stCondLst>
                                    <p:cond delay="0"/>
                                  </p:stCondLst>
                                  <p:childTnLst>
                                    <p:animEffect transition="out" filter="fade">
                                      <p:cBhvr>
                                        <p:cTn id="128" dur="750" tmFilter="0, 0; .2, .5; .8, .5; 1, 0"/>
                                        <p:tgtEl>
                                          <p:spTgt spid="676"/>
                                        </p:tgtEl>
                                      </p:cBhvr>
                                    </p:animEffect>
                                    <p:animScale>
                                      <p:cBhvr>
                                        <p:cTn id="129" dur="375" autoRev="1" fill="hold"/>
                                        <p:tgtEl>
                                          <p:spTgt spid="676"/>
                                        </p:tgtEl>
                                      </p:cBhvr>
                                      <p:by x="105000" y="105000"/>
                                    </p:animScale>
                                  </p:childTnLst>
                                </p:cTn>
                              </p:par>
                            </p:childTnLst>
                          </p:cTn>
                        </p:par>
                      </p:childTnLst>
                    </p:cTn>
                  </p:par>
                  <p:par>
                    <p:cTn id="130" fill="hold">
                      <p:stCondLst>
                        <p:cond delay="indefinite"/>
                      </p:stCondLst>
                      <p:childTnLst>
                        <p:par>
                          <p:cTn id="131" fill="hold">
                            <p:stCondLst>
                              <p:cond delay="0"/>
                            </p:stCondLst>
                            <p:childTnLst>
                              <p:par>
                                <p:cTn id="132" presetID="26" presetClass="emph" presetSubtype="0" fill="hold" nodeType="clickEffect">
                                  <p:stCondLst>
                                    <p:cond delay="0"/>
                                  </p:stCondLst>
                                  <p:childTnLst>
                                    <p:animEffect transition="out" filter="fade">
                                      <p:cBhvr>
                                        <p:cTn id="133" dur="750" tmFilter="0, 0; .2, .5; .8, .5; 1, 0"/>
                                        <p:tgtEl>
                                          <p:spTgt spid="677"/>
                                        </p:tgtEl>
                                      </p:cBhvr>
                                    </p:animEffect>
                                    <p:animScale>
                                      <p:cBhvr>
                                        <p:cTn id="134" dur="375" autoRev="1" fill="hold"/>
                                        <p:tgtEl>
                                          <p:spTgt spid="677"/>
                                        </p:tgtEl>
                                      </p:cBhvr>
                                      <p:by x="105000" y="105000"/>
                                    </p:animScale>
                                  </p:childTnLst>
                                </p:cTn>
                              </p:par>
                            </p:childTnLst>
                          </p:cTn>
                        </p:par>
                      </p:childTnLst>
                    </p:cTn>
                  </p:par>
                  <p:par>
                    <p:cTn id="135" fill="hold">
                      <p:stCondLst>
                        <p:cond delay="indefinite"/>
                      </p:stCondLst>
                      <p:childTnLst>
                        <p:par>
                          <p:cTn id="136" fill="hold">
                            <p:stCondLst>
                              <p:cond delay="0"/>
                            </p:stCondLst>
                            <p:childTnLst>
                              <p:par>
                                <p:cTn id="137" presetID="26" presetClass="emph" presetSubtype="0" fill="hold" nodeType="clickEffect">
                                  <p:stCondLst>
                                    <p:cond delay="0"/>
                                  </p:stCondLst>
                                  <p:childTnLst>
                                    <p:animEffect transition="out" filter="fade">
                                      <p:cBhvr>
                                        <p:cTn id="138" dur="750" tmFilter="0, 0; .2, .5; .8, .5; 1, 0"/>
                                        <p:tgtEl>
                                          <p:spTgt spid="642"/>
                                        </p:tgtEl>
                                      </p:cBhvr>
                                    </p:animEffect>
                                    <p:animScale>
                                      <p:cBhvr>
                                        <p:cTn id="139" dur="375" autoRev="1" fill="hold"/>
                                        <p:tgtEl>
                                          <p:spTgt spid="642"/>
                                        </p:tgtEl>
                                      </p:cBhvr>
                                      <p:by x="105000" y="105000"/>
                                    </p:animScale>
                                  </p:childTnLst>
                                </p:cTn>
                              </p:par>
                            </p:childTnLst>
                          </p:cTn>
                        </p:par>
                      </p:childTnLst>
                    </p:cTn>
                  </p:par>
                  <p:par>
                    <p:cTn id="140" fill="hold">
                      <p:stCondLst>
                        <p:cond delay="indefinite"/>
                      </p:stCondLst>
                      <p:childTnLst>
                        <p:par>
                          <p:cTn id="141" fill="hold">
                            <p:stCondLst>
                              <p:cond delay="0"/>
                            </p:stCondLst>
                            <p:childTnLst>
                              <p:par>
                                <p:cTn id="142" presetID="26" presetClass="emph" presetSubtype="0" fill="hold" nodeType="clickEffect">
                                  <p:stCondLst>
                                    <p:cond delay="0"/>
                                  </p:stCondLst>
                                  <p:childTnLst>
                                    <p:animEffect transition="out" filter="fade">
                                      <p:cBhvr>
                                        <p:cTn id="143" dur="750" tmFilter="0, 0; .2, .5; .8, .5; 1, 0"/>
                                        <p:tgtEl>
                                          <p:spTgt spid="643"/>
                                        </p:tgtEl>
                                      </p:cBhvr>
                                    </p:animEffect>
                                    <p:animScale>
                                      <p:cBhvr>
                                        <p:cTn id="144" dur="375" autoRev="1" fill="hold"/>
                                        <p:tgtEl>
                                          <p:spTgt spid="643"/>
                                        </p:tgtEl>
                                      </p:cBhvr>
                                      <p:by x="105000" y="105000"/>
                                    </p:animScale>
                                  </p:childTnLst>
                                </p:cTn>
                              </p:par>
                            </p:childTnLst>
                          </p:cTn>
                        </p:par>
                      </p:childTnLst>
                    </p:cTn>
                  </p:par>
                  <p:par>
                    <p:cTn id="145" fill="hold">
                      <p:stCondLst>
                        <p:cond delay="indefinite"/>
                      </p:stCondLst>
                      <p:childTnLst>
                        <p:par>
                          <p:cTn id="146" fill="hold">
                            <p:stCondLst>
                              <p:cond delay="0"/>
                            </p:stCondLst>
                            <p:childTnLst>
                              <p:par>
                                <p:cTn id="147" presetID="26" presetClass="emph" presetSubtype="0" fill="hold" nodeType="clickEffect">
                                  <p:stCondLst>
                                    <p:cond delay="0"/>
                                  </p:stCondLst>
                                  <p:childTnLst>
                                    <p:animEffect transition="out" filter="fade">
                                      <p:cBhvr>
                                        <p:cTn id="148" dur="750" tmFilter="0, 0; .2, .5; .8, .5; 1, 0"/>
                                        <p:tgtEl>
                                          <p:spTgt spid="644"/>
                                        </p:tgtEl>
                                      </p:cBhvr>
                                    </p:animEffect>
                                    <p:animScale>
                                      <p:cBhvr>
                                        <p:cTn id="149" dur="375" autoRev="1" fill="hold"/>
                                        <p:tgtEl>
                                          <p:spTgt spid="644"/>
                                        </p:tgtEl>
                                      </p:cBhvr>
                                      <p:by x="105000" y="105000"/>
                                    </p:animScale>
                                  </p:childTnLst>
                                </p:cTn>
                              </p:par>
                            </p:childTnLst>
                          </p:cTn>
                        </p:par>
                      </p:childTnLst>
                    </p:cTn>
                  </p:par>
                  <p:par>
                    <p:cTn id="150" fill="hold">
                      <p:stCondLst>
                        <p:cond delay="indefinite"/>
                      </p:stCondLst>
                      <p:childTnLst>
                        <p:par>
                          <p:cTn id="151" fill="hold">
                            <p:stCondLst>
                              <p:cond delay="0"/>
                            </p:stCondLst>
                            <p:childTnLst>
                              <p:par>
                                <p:cTn id="152" presetID="26" presetClass="emph" presetSubtype="0" fill="hold" nodeType="clickEffect">
                                  <p:stCondLst>
                                    <p:cond delay="0"/>
                                  </p:stCondLst>
                                  <p:childTnLst>
                                    <p:animEffect transition="out" filter="fade">
                                      <p:cBhvr>
                                        <p:cTn id="153" dur="750" tmFilter="0, 0; .2, .5; .8, .5; 1, 0"/>
                                        <p:tgtEl>
                                          <p:spTgt spid="631"/>
                                        </p:tgtEl>
                                      </p:cBhvr>
                                    </p:animEffect>
                                    <p:animScale>
                                      <p:cBhvr>
                                        <p:cTn id="154" dur="375" autoRev="1" fill="hold"/>
                                        <p:tgtEl>
                                          <p:spTgt spid="631"/>
                                        </p:tgtEl>
                                      </p:cBhvr>
                                      <p:by x="105000" y="105000"/>
                                    </p:animScale>
                                  </p:childTnLst>
                                </p:cTn>
                              </p:par>
                            </p:childTnLst>
                          </p:cTn>
                        </p:par>
                      </p:childTnLst>
                    </p:cTn>
                  </p:par>
                  <p:par>
                    <p:cTn id="155" fill="hold">
                      <p:stCondLst>
                        <p:cond delay="indefinite"/>
                      </p:stCondLst>
                      <p:childTnLst>
                        <p:par>
                          <p:cTn id="156" fill="hold">
                            <p:stCondLst>
                              <p:cond delay="0"/>
                            </p:stCondLst>
                            <p:childTnLst>
                              <p:par>
                                <p:cTn id="157" presetID="10" presetClass="entr" presetSubtype="0" fill="hold" grpId="0" nodeType="clickEffect">
                                  <p:stCondLst>
                                    <p:cond delay="0"/>
                                  </p:stCondLst>
                                  <p:childTnLst>
                                    <p:set>
                                      <p:cBhvr>
                                        <p:cTn id="158" dur="1" fill="hold">
                                          <p:stCondLst>
                                            <p:cond delay="0"/>
                                          </p:stCondLst>
                                        </p:cTn>
                                        <p:tgtEl>
                                          <p:spTgt spid="1906"/>
                                        </p:tgtEl>
                                        <p:attrNameLst>
                                          <p:attrName>style.visibility</p:attrName>
                                        </p:attrNameLst>
                                      </p:cBhvr>
                                      <p:to>
                                        <p:strVal val="visible"/>
                                      </p:to>
                                    </p:set>
                                    <p:animEffect transition="in" filter="fade">
                                      <p:cBhvr>
                                        <p:cTn id="159" dur="500"/>
                                        <p:tgtEl>
                                          <p:spTgt spid="1906"/>
                                        </p:tgtEl>
                                      </p:cBhvr>
                                    </p:animEffect>
                                  </p:childTnLst>
                                </p:cTn>
                              </p:par>
                            </p:childTnLst>
                          </p:cTn>
                        </p:par>
                      </p:childTnLst>
                    </p:cTn>
                  </p:par>
                  <p:par>
                    <p:cTn id="160" fill="hold">
                      <p:stCondLst>
                        <p:cond delay="indefinite"/>
                      </p:stCondLst>
                      <p:childTnLst>
                        <p:par>
                          <p:cTn id="161" fill="hold">
                            <p:stCondLst>
                              <p:cond delay="0"/>
                            </p:stCondLst>
                            <p:childTnLst>
                              <p:par>
                                <p:cTn id="162" presetID="10" presetClass="entr" presetSubtype="0" fill="hold" grpId="0" nodeType="clickEffect">
                                  <p:stCondLst>
                                    <p:cond delay="0"/>
                                  </p:stCondLst>
                                  <p:childTnLst>
                                    <p:set>
                                      <p:cBhvr>
                                        <p:cTn id="163" dur="1" fill="hold">
                                          <p:stCondLst>
                                            <p:cond delay="0"/>
                                          </p:stCondLst>
                                        </p:cTn>
                                        <p:tgtEl>
                                          <p:spTgt spid="2038"/>
                                        </p:tgtEl>
                                        <p:attrNameLst>
                                          <p:attrName>style.visibility</p:attrName>
                                        </p:attrNameLst>
                                      </p:cBhvr>
                                      <p:to>
                                        <p:strVal val="visible"/>
                                      </p:to>
                                    </p:set>
                                    <p:animEffect transition="in" filter="fade">
                                      <p:cBhvr>
                                        <p:cTn id="164" dur="500"/>
                                        <p:tgtEl>
                                          <p:spTgt spid="2038"/>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grpId="0" nodeType="clickEffect">
                                  <p:stCondLst>
                                    <p:cond delay="0"/>
                                  </p:stCondLst>
                                  <p:childTnLst>
                                    <p:set>
                                      <p:cBhvr>
                                        <p:cTn id="168" dur="1" fill="hold">
                                          <p:stCondLst>
                                            <p:cond delay="0"/>
                                          </p:stCondLst>
                                        </p:cTn>
                                        <p:tgtEl>
                                          <p:spTgt spid="2039"/>
                                        </p:tgtEl>
                                        <p:attrNameLst>
                                          <p:attrName>style.visibility</p:attrName>
                                        </p:attrNameLst>
                                      </p:cBhvr>
                                      <p:to>
                                        <p:strVal val="visible"/>
                                      </p:to>
                                    </p:set>
                                    <p:animEffect transition="in" filter="fade">
                                      <p:cBhvr>
                                        <p:cTn id="169" dur="500"/>
                                        <p:tgtEl>
                                          <p:spTgt spid="2039"/>
                                        </p:tgtEl>
                                      </p:cBhvr>
                                    </p:animEffect>
                                  </p:childTnLst>
                                </p:cTn>
                              </p:par>
                            </p:childTnLst>
                          </p:cTn>
                        </p:par>
                      </p:childTnLst>
                    </p:cTn>
                  </p:par>
                  <p:par>
                    <p:cTn id="170" fill="hold">
                      <p:stCondLst>
                        <p:cond delay="indefinite"/>
                      </p:stCondLst>
                      <p:childTnLst>
                        <p:par>
                          <p:cTn id="171" fill="hold">
                            <p:stCondLst>
                              <p:cond delay="0"/>
                            </p:stCondLst>
                            <p:childTnLst>
                              <p:par>
                                <p:cTn id="172" presetID="10" presetClass="entr" presetSubtype="0" fill="hold" grpId="0" nodeType="clickEffect">
                                  <p:stCondLst>
                                    <p:cond delay="0"/>
                                  </p:stCondLst>
                                  <p:childTnLst>
                                    <p:set>
                                      <p:cBhvr>
                                        <p:cTn id="173" dur="1" fill="hold">
                                          <p:stCondLst>
                                            <p:cond delay="0"/>
                                          </p:stCondLst>
                                        </p:cTn>
                                        <p:tgtEl>
                                          <p:spTgt spid="2040"/>
                                        </p:tgtEl>
                                        <p:attrNameLst>
                                          <p:attrName>style.visibility</p:attrName>
                                        </p:attrNameLst>
                                      </p:cBhvr>
                                      <p:to>
                                        <p:strVal val="visible"/>
                                      </p:to>
                                    </p:set>
                                    <p:animEffect transition="in" filter="fade">
                                      <p:cBhvr>
                                        <p:cTn id="174" dur="500"/>
                                        <p:tgtEl>
                                          <p:spTgt spid="2040"/>
                                        </p:tgtEl>
                                      </p:cBhvr>
                                    </p:animEffec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iterate type="lt">
                                    <p:tmAbs val="80"/>
                                  </p:iterate>
                                  <p:childTnLst>
                                    <p:set>
                                      <p:cBhvr>
                                        <p:cTn id="178" dur="1" fill="hold">
                                          <p:stCondLst>
                                            <p:cond delay="0"/>
                                          </p:stCondLst>
                                        </p:cTn>
                                        <p:tgtEl>
                                          <p:spTgt spid="2046"/>
                                        </p:tgtEl>
                                        <p:attrNameLst>
                                          <p:attrName>style.visibility</p:attrName>
                                        </p:attrNameLst>
                                      </p:cBhvr>
                                      <p:to>
                                        <p:strVal val="visible"/>
                                      </p:to>
                                    </p:set>
                                  </p:childTnLst>
                                </p:cTn>
                              </p:par>
                              <p:par>
                                <p:cTn id="179" presetID="10" presetClass="exit" presetSubtype="0" fill="hold" grpId="1" nodeType="withEffect">
                                  <p:stCondLst>
                                    <p:cond delay="0"/>
                                  </p:stCondLst>
                                  <p:childTnLst>
                                    <p:animEffect transition="out" filter="fade">
                                      <p:cBhvr>
                                        <p:cTn id="180" dur="500"/>
                                        <p:tgtEl>
                                          <p:spTgt spid="1906"/>
                                        </p:tgtEl>
                                      </p:cBhvr>
                                    </p:animEffect>
                                    <p:set>
                                      <p:cBhvr>
                                        <p:cTn id="181" dur="1" fill="hold">
                                          <p:stCondLst>
                                            <p:cond delay="499"/>
                                          </p:stCondLst>
                                        </p:cTn>
                                        <p:tgtEl>
                                          <p:spTgt spid="1906"/>
                                        </p:tgtEl>
                                        <p:attrNameLst>
                                          <p:attrName>style.visibility</p:attrName>
                                        </p:attrNameLst>
                                      </p:cBhvr>
                                      <p:to>
                                        <p:strVal val="hidden"/>
                                      </p:to>
                                    </p:set>
                                  </p:childTnLst>
                                </p:cTn>
                              </p:par>
                              <p:par>
                                <p:cTn id="182" presetID="10" presetClass="exit" presetSubtype="0" fill="hold" grpId="1" nodeType="withEffect">
                                  <p:stCondLst>
                                    <p:cond delay="0"/>
                                  </p:stCondLst>
                                  <p:childTnLst>
                                    <p:animEffect transition="out" filter="fade">
                                      <p:cBhvr>
                                        <p:cTn id="183" dur="500"/>
                                        <p:tgtEl>
                                          <p:spTgt spid="2038"/>
                                        </p:tgtEl>
                                      </p:cBhvr>
                                    </p:animEffect>
                                    <p:set>
                                      <p:cBhvr>
                                        <p:cTn id="184" dur="1" fill="hold">
                                          <p:stCondLst>
                                            <p:cond delay="499"/>
                                          </p:stCondLst>
                                        </p:cTn>
                                        <p:tgtEl>
                                          <p:spTgt spid="2038"/>
                                        </p:tgtEl>
                                        <p:attrNameLst>
                                          <p:attrName>style.visibility</p:attrName>
                                        </p:attrNameLst>
                                      </p:cBhvr>
                                      <p:to>
                                        <p:strVal val="hidden"/>
                                      </p:to>
                                    </p:set>
                                  </p:childTnLst>
                                </p:cTn>
                              </p:par>
                              <p:par>
                                <p:cTn id="185" presetID="10" presetClass="exit" presetSubtype="0" fill="hold" grpId="1" nodeType="withEffect">
                                  <p:stCondLst>
                                    <p:cond delay="0"/>
                                  </p:stCondLst>
                                  <p:childTnLst>
                                    <p:animEffect transition="out" filter="fade">
                                      <p:cBhvr>
                                        <p:cTn id="186" dur="500"/>
                                        <p:tgtEl>
                                          <p:spTgt spid="2039"/>
                                        </p:tgtEl>
                                      </p:cBhvr>
                                    </p:animEffect>
                                    <p:set>
                                      <p:cBhvr>
                                        <p:cTn id="187" dur="1" fill="hold">
                                          <p:stCondLst>
                                            <p:cond delay="499"/>
                                          </p:stCondLst>
                                        </p:cTn>
                                        <p:tgtEl>
                                          <p:spTgt spid="2039"/>
                                        </p:tgtEl>
                                        <p:attrNameLst>
                                          <p:attrName>style.visibility</p:attrName>
                                        </p:attrNameLst>
                                      </p:cBhvr>
                                      <p:to>
                                        <p:strVal val="hidden"/>
                                      </p:to>
                                    </p:set>
                                  </p:childTnLst>
                                </p:cTn>
                              </p:par>
                              <p:par>
                                <p:cTn id="188" presetID="10" presetClass="exit" presetSubtype="0" fill="hold" grpId="1" nodeType="withEffect">
                                  <p:stCondLst>
                                    <p:cond delay="0"/>
                                  </p:stCondLst>
                                  <p:childTnLst>
                                    <p:animEffect transition="out" filter="fade">
                                      <p:cBhvr>
                                        <p:cTn id="189" dur="500"/>
                                        <p:tgtEl>
                                          <p:spTgt spid="2040"/>
                                        </p:tgtEl>
                                      </p:cBhvr>
                                    </p:animEffect>
                                    <p:set>
                                      <p:cBhvr>
                                        <p:cTn id="190" dur="1" fill="hold">
                                          <p:stCondLst>
                                            <p:cond delay="499"/>
                                          </p:stCondLst>
                                        </p:cTn>
                                        <p:tgtEl>
                                          <p:spTgt spid="2040"/>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10" presetClass="entr" presetSubtype="0" fill="hold" grpId="0" nodeType="clickEffect">
                                  <p:stCondLst>
                                    <p:cond delay="0"/>
                                  </p:stCondLst>
                                  <p:childTnLst>
                                    <p:set>
                                      <p:cBhvr>
                                        <p:cTn id="194" dur="1" fill="hold">
                                          <p:stCondLst>
                                            <p:cond delay="0"/>
                                          </p:stCondLst>
                                        </p:cTn>
                                        <p:tgtEl>
                                          <p:spTgt spid="2043"/>
                                        </p:tgtEl>
                                        <p:attrNameLst>
                                          <p:attrName>style.visibility</p:attrName>
                                        </p:attrNameLst>
                                      </p:cBhvr>
                                      <p:to>
                                        <p:strVal val="visible"/>
                                      </p:to>
                                    </p:set>
                                    <p:animEffect transition="in" filter="fade">
                                      <p:cBhvr>
                                        <p:cTn id="195" dur="500"/>
                                        <p:tgtEl>
                                          <p:spTgt spid="2043"/>
                                        </p:tgtEl>
                                      </p:cBhvr>
                                    </p:animEffect>
                                  </p:childTnLst>
                                </p:cTn>
                              </p:par>
                            </p:childTnLst>
                          </p:cTn>
                        </p:par>
                      </p:childTnLst>
                    </p:cTn>
                  </p:par>
                  <p:par>
                    <p:cTn id="196" fill="hold">
                      <p:stCondLst>
                        <p:cond delay="indefinite"/>
                      </p:stCondLst>
                      <p:childTnLst>
                        <p:par>
                          <p:cTn id="197" fill="hold">
                            <p:stCondLst>
                              <p:cond delay="0"/>
                            </p:stCondLst>
                            <p:childTnLst>
                              <p:par>
                                <p:cTn id="198" presetID="10" presetClass="entr" presetSubtype="0" fill="hold" grpId="0" nodeType="clickEffect">
                                  <p:stCondLst>
                                    <p:cond delay="0"/>
                                  </p:stCondLst>
                                  <p:childTnLst>
                                    <p:set>
                                      <p:cBhvr>
                                        <p:cTn id="199" dur="1" fill="hold">
                                          <p:stCondLst>
                                            <p:cond delay="0"/>
                                          </p:stCondLst>
                                        </p:cTn>
                                        <p:tgtEl>
                                          <p:spTgt spid="2050"/>
                                        </p:tgtEl>
                                        <p:attrNameLst>
                                          <p:attrName>style.visibility</p:attrName>
                                        </p:attrNameLst>
                                      </p:cBhvr>
                                      <p:to>
                                        <p:strVal val="visible"/>
                                      </p:to>
                                    </p:set>
                                    <p:animEffect transition="in" filter="fade">
                                      <p:cBhvr>
                                        <p:cTn id="200" dur="500"/>
                                        <p:tgtEl>
                                          <p:spTgt spid="2050"/>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2049"/>
                                        </p:tgtEl>
                                        <p:attrNameLst>
                                          <p:attrName>style.visibility</p:attrName>
                                        </p:attrNameLst>
                                      </p:cBhvr>
                                      <p:to>
                                        <p:strVal val="visible"/>
                                      </p:to>
                                    </p:set>
                                    <p:animEffect transition="in" filter="fade">
                                      <p:cBhvr>
                                        <p:cTn id="203" dur="500"/>
                                        <p:tgtEl>
                                          <p:spTgt spid="2049"/>
                                        </p:tgtEl>
                                      </p:cBhvr>
                                    </p:animEffect>
                                  </p:childTnLst>
                                </p:cTn>
                              </p:par>
                              <p:par>
                                <p:cTn id="204" presetID="10" presetClass="entr" presetSubtype="0" fill="hold" grpId="0" nodeType="withEffect">
                                  <p:stCondLst>
                                    <p:cond delay="0"/>
                                  </p:stCondLst>
                                  <p:childTnLst>
                                    <p:set>
                                      <p:cBhvr>
                                        <p:cTn id="205" dur="1" fill="hold">
                                          <p:stCondLst>
                                            <p:cond delay="0"/>
                                          </p:stCondLst>
                                        </p:cTn>
                                        <p:tgtEl>
                                          <p:spTgt spid="2048"/>
                                        </p:tgtEl>
                                        <p:attrNameLst>
                                          <p:attrName>style.visibility</p:attrName>
                                        </p:attrNameLst>
                                      </p:cBhvr>
                                      <p:to>
                                        <p:strVal val="visible"/>
                                      </p:to>
                                    </p:set>
                                    <p:animEffect transition="in" filter="fade">
                                      <p:cBhvr>
                                        <p:cTn id="206" dur="500"/>
                                        <p:tgtEl>
                                          <p:spTgt spid="2048"/>
                                        </p:tgtEl>
                                      </p:cBhvr>
                                    </p:animEffect>
                                  </p:childTnLst>
                                </p:cTn>
                              </p:par>
                              <p:par>
                                <p:cTn id="207" presetID="10" presetClass="entr" presetSubtype="0" fill="hold" grpId="0" nodeType="withEffect">
                                  <p:stCondLst>
                                    <p:cond delay="0"/>
                                  </p:stCondLst>
                                  <p:childTnLst>
                                    <p:set>
                                      <p:cBhvr>
                                        <p:cTn id="208" dur="1" fill="hold">
                                          <p:stCondLst>
                                            <p:cond delay="0"/>
                                          </p:stCondLst>
                                        </p:cTn>
                                        <p:tgtEl>
                                          <p:spTgt spid="2047"/>
                                        </p:tgtEl>
                                        <p:attrNameLst>
                                          <p:attrName>style.visibility</p:attrName>
                                        </p:attrNameLst>
                                      </p:cBhvr>
                                      <p:to>
                                        <p:strVal val="visible"/>
                                      </p:to>
                                    </p:set>
                                    <p:animEffect transition="in" filter="fade">
                                      <p:cBhvr>
                                        <p:cTn id="209" dur="500"/>
                                        <p:tgtEl>
                                          <p:spTgt spid="2047"/>
                                        </p:tgtEl>
                                      </p:cBhvr>
                                    </p:animEffect>
                                  </p:childTnLst>
                                </p:cTn>
                              </p:par>
                            </p:childTnLst>
                          </p:cTn>
                        </p:par>
                      </p:childTnLst>
                    </p:cTn>
                  </p:par>
                  <p:par>
                    <p:cTn id="210" fill="hold">
                      <p:stCondLst>
                        <p:cond delay="indefinite"/>
                      </p:stCondLst>
                      <p:childTnLst>
                        <p:par>
                          <p:cTn id="211" fill="hold">
                            <p:stCondLst>
                              <p:cond delay="0"/>
                            </p:stCondLst>
                            <p:childTnLst>
                              <p:par>
                                <p:cTn id="212" presetID="26" presetClass="emph" presetSubtype="0" fill="hold" nodeType="clickEffect">
                                  <p:stCondLst>
                                    <p:cond delay="0"/>
                                  </p:stCondLst>
                                  <p:childTnLst>
                                    <p:animEffect transition="out" filter="fade">
                                      <p:cBhvr>
                                        <p:cTn id="213" dur="500" tmFilter="0, 0; .2, .5; .8, .5; 1, 0"/>
                                        <p:tgtEl>
                                          <p:spTgt spid="626"/>
                                        </p:tgtEl>
                                      </p:cBhvr>
                                    </p:animEffect>
                                    <p:animScale>
                                      <p:cBhvr>
                                        <p:cTn id="214" dur="250" autoRev="1" fill="hold"/>
                                        <p:tgtEl>
                                          <p:spTgt spid="626"/>
                                        </p:tgtEl>
                                      </p:cBhvr>
                                      <p:by x="105000" y="105000"/>
                                    </p:animScale>
                                  </p:childTnLst>
                                </p:cTn>
                              </p:par>
                              <p:par>
                                <p:cTn id="215" presetID="26" presetClass="emph" presetSubtype="0" fill="hold" nodeType="withEffect">
                                  <p:stCondLst>
                                    <p:cond delay="0"/>
                                  </p:stCondLst>
                                  <p:childTnLst>
                                    <p:animEffect transition="out" filter="fade">
                                      <p:cBhvr>
                                        <p:cTn id="216" dur="500" tmFilter="0, 0; .2, .5; .8, .5; 1, 0"/>
                                        <p:tgtEl>
                                          <p:spTgt spid="627"/>
                                        </p:tgtEl>
                                      </p:cBhvr>
                                    </p:animEffect>
                                    <p:animScale>
                                      <p:cBhvr>
                                        <p:cTn id="217" dur="250" autoRev="1" fill="hold"/>
                                        <p:tgtEl>
                                          <p:spTgt spid="627"/>
                                        </p:tgtEl>
                                      </p:cBhvr>
                                      <p:by x="105000" y="105000"/>
                                    </p:animScale>
                                  </p:childTnLst>
                                </p:cTn>
                              </p:par>
                              <p:par>
                                <p:cTn id="218" presetID="26" presetClass="emph" presetSubtype="0" fill="hold" nodeType="withEffect">
                                  <p:stCondLst>
                                    <p:cond delay="0"/>
                                  </p:stCondLst>
                                  <p:childTnLst>
                                    <p:animEffect transition="out" filter="fade">
                                      <p:cBhvr>
                                        <p:cTn id="219" dur="500" tmFilter="0, 0; .2, .5; .8, .5; 1, 0"/>
                                        <p:tgtEl>
                                          <p:spTgt spid="628"/>
                                        </p:tgtEl>
                                      </p:cBhvr>
                                    </p:animEffect>
                                    <p:animScale>
                                      <p:cBhvr>
                                        <p:cTn id="220" dur="250" autoRev="1" fill="hold"/>
                                        <p:tgtEl>
                                          <p:spTgt spid="628"/>
                                        </p:tgtEl>
                                      </p:cBhvr>
                                      <p:by x="105000" y="105000"/>
                                    </p:animScale>
                                  </p:childTnLst>
                                </p:cTn>
                              </p:par>
                              <p:par>
                                <p:cTn id="221" presetID="26" presetClass="emph" presetSubtype="0" fill="hold" nodeType="withEffect">
                                  <p:stCondLst>
                                    <p:cond delay="0"/>
                                  </p:stCondLst>
                                  <p:childTnLst>
                                    <p:animEffect transition="out" filter="fade">
                                      <p:cBhvr>
                                        <p:cTn id="222" dur="500" tmFilter="0, 0; .2, .5; .8, .5; 1, 0"/>
                                        <p:tgtEl>
                                          <p:spTgt spid="675"/>
                                        </p:tgtEl>
                                      </p:cBhvr>
                                    </p:animEffect>
                                    <p:animScale>
                                      <p:cBhvr>
                                        <p:cTn id="223" dur="250" autoRev="1" fill="hold"/>
                                        <p:tgtEl>
                                          <p:spTgt spid="675"/>
                                        </p:tgtEl>
                                      </p:cBhvr>
                                      <p:by x="105000" y="105000"/>
                                    </p:animScale>
                                  </p:childTnLst>
                                </p:cTn>
                              </p:par>
                              <p:par>
                                <p:cTn id="224" presetID="26" presetClass="emph" presetSubtype="0" fill="hold" nodeType="withEffect">
                                  <p:stCondLst>
                                    <p:cond delay="0"/>
                                  </p:stCondLst>
                                  <p:childTnLst>
                                    <p:animEffect transition="out" filter="fade">
                                      <p:cBhvr>
                                        <p:cTn id="225" dur="500" tmFilter="0, 0; .2, .5; .8, .5; 1, 0"/>
                                        <p:tgtEl>
                                          <p:spTgt spid="676"/>
                                        </p:tgtEl>
                                      </p:cBhvr>
                                    </p:animEffect>
                                    <p:animScale>
                                      <p:cBhvr>
                                        <p:cTn id="226" dur="250" autoRev="1" fill="hold"/>
                                        <p:tgtEl>
                                          <p:spTgt spid="676"/>
                                        </p:tgtEl>
                                      </p:cBhvr>
                                      <p:by x="105000" y="105000"/>
                                    </p:animScale>
                                  </p:childTnLst>
                                </p:cTn>
                              </p:par>
                              <p:par>
                                <p:cTn id="227" presetID="26" presetClass="emph" presetSubtype="0" fill="hold" nodeType="withEffect">
                                  <p:stCondLst>
                                    <p:cond delay="0"/>
                                  </p:stCondLst>
                                  <p:childTnLst>
                                    <p:animEffect transition="out" filter="fade">
                                      <p:cBhvr>
                                        <p:cTn id="228" dur="500" tmFilter="0, 0; .2, .5; .8, .5; 1, 0"/>
                                        <p:tgtEl>
                                          <p:spTgt spid="677"/>
                                        </p:tgtEl>
                                      </p:cBhvr>
                                    </p:animEffect>
                                    <p:animScale>
                                      <p:cBhvr>
                                        <p:cTn id="229" dur="250" autoRev="1" fill="hold"/>
                                        <p:tgtEl>
                                          <p:spTgt spid="677"/>
                                        </p:tgtEl>
                                      </p:cBhvr>
                                      <p:by x="105000" y="105000"/>
                                    </p:animScale>
                                  </p:childTnLst>
                                </p:cTn>
                              </p:par>
                              <p:par>
                                <p:cTn id="230" presetID="26" presetClass="emph" presetSubtype="0" fill="hold" nodeType="withEffect">
                                  <p:stCondLst>
                                    <p:cond delay="0"/>
                                  </p:stCondLst>
                                  <p:childTnLst>
                                    <p:animEffect transition="out" filter="fade">
                                      <p:cBhvr>
                                        <p:cTn id="231" dur="500" tmFilter="0, 0; .2, .5; .8, .5; 1, 0"/>
                                        <p:tgtEl>
                                          <p:spTgt spid="642"/>
                                        </p:tgtEl>
                                      </p:cBhvr>
                                    </p:animEffect>
                                    <p:animScale>
                                      <p:cBhvr>
                                        <p:cTn id="232" dur="250" autoRev="1" fill="hold"/>
                                        <p:tgtEl>
                                          <p:spTgt spid="642"/>
                                        </p:tgtEl>
                                      </p:cBhvr>
                                      <p:by x="105000" y="105000"/>
                                    </p:animScale>
                                  </p:childTnLst>
                                </p:cTn>
                              </p:par>
                              <p:par>
                                <p:cTn id="233" presetID="26" presetClass="emph" presetSubtype="0" fill="hold" nodeType="withEffect">
                                  <p:stCondLst>
                                    <p:cond delay="0"/>
                                  </p:stCondLst>
                                  <p:childTnLst>
                                    <p:animEffect transition="out" filter="fade">
                                      <p:cBhvr>
                                        <p:cTn id="234" dur="500" tmFilter="0, 0; .2, .5; .8, .5; 1, 0"/>
                                        <p:tgtEl>
                                          <p:spTgt spid="643"/>
                                        </p:tgtEl>
                                      </p:cBhvr>
                                    </p:animEffect>
                                    <p:animScale>
                                      <p:cBhvr>
                                        <p:cTn id="235" dur="250" autoRev="1" fill="hold"/>
                                        <p:tgtEl>
                                          <p:spTgt spid="643"/>
                                        </p:tgtEl>
                                      </p:cBhvr>
                                      <p:by x="105000" y="105000"/>
                                    </p:animScale>
                                  </p:childTnLst>
                                </p:cTn>
                              </p:par>
                              <p:par>
                                <p:cTn id="236" presetID="26" presetClass="emph" presetSubtype="0" fill="hold" nodeType="withEffect">
                                  <p:stCondLst>
                                    <p:cond delay="0"/>
                                  </p:stCondLst>
                                  <p:childTnLst>
                                    <p:animEffect transition="out" filter="fade">
                                      <p:cBhvr>
                                        <p:cTn id="237" dur="500" tmFilter="0, 0; .2, .5; .8, .5; 1, 0"/>
                                        <p:tgtEl>
                                          <p:spTgt spid="644"/>
                                        </p:tgtEl>
                                      </p:cBhvr>
                                    </p:animEffect>
                                    <p:animScale>
                                      <p:cBhvr>
                                        <p:cTn id="238" dur="250" autoRev="1" fill="hold"/>
                                        <p:tgtEl>
                                          <p:spTgt spid="644"/>
                                        </p:tgtEl>
                                      </p:cBhvr>
                                      <p:by x="105000" y="105000"/>
                                    </p:animScale>
                                  </p:childTnLst>
                                </p:cTn>
                              </p:par>
                              <p:par>
                                <p:cTn id="239" presetID="26" presetClass="emph" presetSubtype="0" fill="hold" nodeType="withEffect">
                                  <p:stCondLst>
                                    <p:cond delay="0"/>
                                  </p:stCondLst>
                                  <p:childTnLst>
                                    <p:animEffect transition="out" filter="fade">
                                      <p:cBhvr>
                                        <p:cTn id="240" dur="500" tmFilter="0, 0; .2, .5; .8, .5; 1, 0"/>
                                        <p:tgtEl>
                                          <p:spTgt spid="631"/>
                                        </p:tgtEl>
                                      </p:cBhvr>
                                    </p:animEffect>
                                    <p:animScale>
                                      <p:cBhvr>
                                        <p:cTn id="241" dur="250" autoRev="1" fill="hold"/>
                                        <p:tgtEl>
                                          <p:spTgt spid="631"/>
                                        </p:tgtEl>
                                      </p:cBhvr>
                                      <p:by x="105000" y="105000"/>
                                    </p:animScale>
                                  </p:childTnLst>
                                </p:cTn>
                              </p:par>
                            </p:childTnLst>
                          </p:cTn>
                        </p:par>
                      </p:childTnLst>
                    </p:cTn>
                  </p:par>
                  <p:par>
                    <p:cTn id="242" fill="hold">
                      <p:stCondLst>
                        <p:cond delay="indefinite"/>
                      </p:stCondLst>
                      <p:childTnLst>
                        <p:par>
                          <p:cTn id="243" fill="hold">
                            <p:stCondLst>
                              <p:cond delay="0"/>
                            </p:stCondLst>
                            <p:childTnLst>
                              <p:par>
                                <p:cTn id="244" presetID="26" presetClass="emph" presetSubtype="0" fill="hold" nodeType="clickEffect">
                                  <p:stCondLst>
                                    <p:cond delay="0"/>
                                  </p:stCondLst>
                                  <p:childTnLst>
                                    <p:animEffect transition="out" filter="fade">
                                      <p:cBhvr>
                                        <p:cTn id="245" dur="500" tmFilter="0, 0; .2, .5; .8, .5; 1, 0"/>
                                        <p:tgtEl>
                                          <p:spTgt spid="1506"/>
                                        </p:tgtEl>
                                      </p:cBhvr>
                                    </p:animEffect>
                                    <p:animScale>
                                      <p:cBhvr>
                                        <p:cTn id="246" dur="250" autoRev="1" fill="hold"/>
                                        <p:tgtEl>
                                          <p:spTgt spid="1506"/>
                                        </p:tgtEl>
                                      </p:cBhvr>
                                      <p:by x="105000" y="105000"/>
                                    </p:animScale>
                                  </p:childTnLst>
                                </p:cTn>
                              </p:par>
                            </p:childTnLst>
                          </p:cTn>
                        </p:par>
                      </p:childTnLst>
                    </p:cTn>
                  </p:par>
                  <p:par>
                    <p:cTn id="247" fill="hold">
                      <p:stCondLst>
                        <p:cond delay="indefinite"/>
                      </p:stCondLst>
                      <p:childTnLst>
                        <p:par>
                          <p:cTn id="248" fill="hold">
                            <p:stCondLst>
                              <p:cond delay="0"/>
                            </p:stCondLst>
                            <p:childTnLst>
                              <p:par>
                                <p:cTn id="249" presetID="26" presetClass="emph" presetSubtype="0" fill="hold" nodeType="clickEffect">
                                  <p:stCondLst>
                                    <p:cond delay="0"/>
                                  </p:stCondLst>
                                  <p:childTnLst>
                                    <p:animEffect transition="out" filter="fade">
                                      <p:cBhvr>
                                        <p:cTn id="250" dur="500" tmFilter="0, 0; .2, .5; .8, .5; 1, 0"/>
                                        <p:tgtEl>
                                          <p:spTgt spid="1619"/>
                                        </p:tgtEl>
                                      </p:cBhvr>
                                    </p:animEffect>
                                    <p:animScale>
                                      <p:cBhvr>
                                        <p:cTn id="251" dur="250" autoRev="1" fill="hold"/>
                                        <p:tgtEl>
                                          <p:spTgt spid="1619"/>
                                        </p:tgtEl>
                                      </p:cBhvr>
                                      <p:by x="105000" y="105000"/>
                                    </p:animScale>
                                  </p:childTnLst>
                                </p:cTn>
                              </p:par>
                            </p:childTnLst>
                          </p:cTn>
                        </p:par>
                      </p:childTnLst>
                    </p:cTn>
                  </p:par>
                  <p:par>
                    <p:cTn id="252" fill="hold">
                      <p:stCondLst>
                        <p:cond delay="indefinite"/>
                      </p:stCondLst>
                      <p:childTnLst>
                        <p:par>
                          <p:cTn id="253" fill="hold">
                            <p:stCondLst>
                              <p:cond delay="0"/>
                            </p:stCondLst>
                            <p:childTnLst>
                              <p:par>
                                <p:cTn id="254" presetID="26" presetClass="emph" presetSubtype="0" fill="hold" nodeType="clickEffect">
                                  <p:stCondLst>
                                    <p:cond delay="0"/>
                                  </p:stCondLst>
                                  <p:childTnLst>
                                    <p:animEffect transition="out" filter="fade">
                                      <p:cBhvr>
                                        <p:cTn id="255" dur="500" tmFilter="0, 0; .2, .5; .8, .5; 1, 0"/>
                                        <p:tgtEl>
                                          <p:spTgt spid="1925"/>
                                        </p:tgtEl>
                                      </p:cBhvr>
                                    </p:animEffect>
                                    <p:animScale>
                                      <p:cBhvr>
                                        <p:cTn id="256" dur="250" autoRev="1" fill="hold"/>
                                        <p:tgtEl>
                                          <p:spTgt spid="1925"/>
                                        </p:tgtEl>
                                      </p:cBhvr>
                                      <p:by x="105000" y="105000"/>
                                    </p:animScale>
                                  </p:childTnLst>
                                </p:cTn>
                              </p:par>
                            </p:childTnLst>
                          </p:cTn>
                        </p:par>
                      </p:childTnLst>
                    </p:cTn>
                  </p:par>
                  <p:par>
                    <p:cTn id="257" fill="hold">
                      <p:stCondLst>
                        <p:cond delay="indefinite"/>
                      </p:stCondLst>
                      <p:childTnLst>
                        <p:par>
                          <p:cTn id="258" fill="hold">
                            <p:stCondLst>
                              <p:cond delay="0"/>
                            </p:stCondLst>
                            <p:childTnLst>
                              <p:par>
                                <p:cTn id="259" presetID="10" presetClass="exit" presetSubtype="0" fill="hold" grpId="1" nodeType="clickEffect">
                                  <p:stCondLst>
                                    <p:cond delay="0"/>
                                  </p:stCondLst>
                                  <p:childTnLst>
                                    <p:animEffect transition="out" filter="fade">
                                      <p:cBhvr>
                                        <p:cTn id="260" dur="500"/>
                                        <p:tgtEl>
                                          <p:spTgt spid="2050"/>
                                        </p:tgtEl>
                                      </p:cBhvr>
                                    </p:animEffect>
                                    <p:set>
                                      <p:cBhvr>
                                        <p:cTn id="261" dur="1" fill="hold">
                                          <p:stCondLst>
                                            <p:cond delay="499"/>
                                          </p:stCondLst>
                                        </p:cTn>
                                        <p:tgtEl>
                                          <p:spTgt spid="2050"/>
                                        </p:tgtEl>
                                        <p:attrNameLst>
                                          <p:attrName>style.visibility</p:attrName>
                                        </p:attrNameLst>
                                      </p:cBhvr>
                                      <p:to>
                                        <p:strVal val="hidden"/>
                                      </p:to>
                                    </p:set>
                                  </p:childTnLst>
                                </p:cTn>
                              </p:par>
                              <p:par>
                                <p:cTn id="262" presetID="10" presetClass="exit" presetSubtype="0" fill="hold" grpId="1" nodeType="withEffect">
                                  <p:stCondLst>
                                    <p:cond delay="0"/>
                                  </p:stCondLst>
                                  <p:childTnLst>
                                    <p:animEffect transition="out" filter="fade">
                                      <p:cBhvr>
                                        <p:cTn id="263" dur="500"/>
                                        <p:tgtEl>
                                          <p:spTgt spid="2049"/>
                                        </p:tgtEl>
                                      </p:cBhvr>
                                    </p:animEffect>
                                    <p:set>
                                      <p:cBhvr>
                                        <p:cTn id="264" dur="1" fill="hold">
                                          <p:stCondLst>
                                            <p:cond delay="499"/>
                                          </p:stCondLst>
                                        </p:cTn>
                                        <p:tgtEl>
                                          <p:spTgt spid="2049"/>
                                        </p:tgtEl>
                                        <p:attrNameLst>
                                          <p:attrName>style.visibility</p:attrName>
                                        </p:attrNameLst>
                                      </p:cBhvr>
                                      <p:to>
                                        <p:strVal val="hidden"/>
                                      </p:to>
                                    </p:set>
                                  </p:childTnLst>
                                </p:cTn>
                              </p:par>
                              <p:par>
                                <p:cTn id="265" presetID="10" presetClass="exit" presetSubtype="0" fill="hold" grpId="1" nodeType="withEffect">
                                  <p:stCondLst>
                                    <p:cond delay="0"/>
                                  </p:stCondLst>
                                  <p:childTnLst>
                                    <p:animEffect transition="out" filter="fade">
                                      <p:cBhvr>
                                        <p:cTn id="266" dur="500"/>
                                        <p:tgtEl>
                                          <p:spTgt spid="2048"/>
                                        </p:tgtEl>
                                      </p:cBhvr>
                                    </p:animEffect>
                                    <p:set>
                                      <p:cBhvr>
                                        <p:cTn id="267" dur="1" fill="hold">
                                          <p:stCondLst>
                                            <p:cond delay="499"/>
                                          </p:stCondLst>
                                        </p:cTn>
                                        <p:tgtEl>
                                          <p:spTgt spid="2048"/>
                                        </p:tgtEl>
                                        <p:attrNameLst>
                                          <p:attrName>style.visibility</p:attrName>
                                        </p:attrNameLst>
                                      </p:cBhvr>
                                      <p:to>
                                        <p:strVal val="hidden"/>
                                      </p:to>
                                    </p:set>
                                  </p:childTnLst>
                                </p:cTn>
                              </p:par>
                              <p:par>
                                <p:cTn id="268" presetID="10" presetClass="exit" presetSubtype="0" fill="hold" grpId="1" nodeType="withEffect">
                                  <p:stCondLst>
                                    <p:cond delay="0"/>
                                  </p:stCondLst>
                                  <p:childTnLst>
                                    <p:animEffect transition="out" filter="fade">
                                      <p:cBhvr>
                                        <p:cTn id="269" dur="500"/>
                                        <p:tgtEl>
                                          <p:spTgt spid="2047"/>
                                        </p:tgtEl>
                                      </p:cBhvr>
                                    </p:animEffect>
                                    <p:set>
                                      <p:cBhvr>
                                        <p:cTn id="270" dur="1" fill="hold">
                                          <p:stCondLst>
                                            <p:cond delay="499"/>
                                          </p:stCondLst>
                                        </p:cTn>
                                        <p:tgtEl>
                                          <p:spTgt spid="2047"/>
                                        </p:tgtEl>
                                        <p:attrNameLst>
                                          <p:attrName>style.visibility</p:attrName>
                                        </p:attrNameLst>
                                      </p:cBhvr>
                                      <p:to>
                                        <p:strVal val="hidden"/>
                                      </p:to>
                                    </p:set>
                                  </p:childTnLst>
                                </p:cTn>
                              </p:par>
                            </p:childTnLst>
                          </p:cTn>
                        </p:par>
                      </p:childTnLst>
                    </p:cTn>
                  </p:par>
                  <p:par>
                    <p:cTn id="271" fill="hold">
                      <p:stCondLst>
                        <p:cond delay="indefinite"/>
                      </p:stCondLst>
                      <p:childTnLst>
                        <p:par>
                          <p:cTn id="272" fill="hold">
                            <p:stCondLst>
                              <p:cond delay="0"/>
                            </p:stCondLst>
                            <p:childTnLst>
                              <p:par>
                                <p:cTn id="273" presetID="1" presetClass="entr" presetSubtype="0" fill="hold" grpId="0" nodeType="clickEffect">
                                  <p:stCondLst>
                                    <p:cond delay="0"/>
                                  </p:stCondLst>
                                  <p:iterate type="lt">
                                    <p:tmAbs val="80"/>
                                  </p:iterate>
                                  <p:childTnLst>
                                    <p:set>
                                      <p:cBhvr>
                                        <p:cTn id="274" dur="1" fill="hold">
                                          <p:stCondLst>
                                            <p:cond delay="0"/>
                                          </p:stCondLst>
                                        </p:cTn>
                                        <p:tgtEl>
                                          <p:spTgt spid="20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06" grpId="0"/>
      <p:bldP spid="1906" grpId="1"/>
      <p:bldP spid="2038" grpId="0"/>
      <p:bldP spid="2038" grpId="1"/>
      <p:bldP spid="2039" grpId="0"/>
      <p:bldP spid="2039" grpId="1"/>
      <p:bldP spid="2040" grpId="0"/>
      <p:bldP spid="2040" grpId="1"/>
      <p:bldP spid="2041" grpId="0"/>
      <p:bldP spid="2042" grpId="0"/>
      <p:bldP spid="2043" grpId="0"/>
      <p:bldP spid="2045" grpId="0"/>
      <p:bldP spid="2046" grpId="0"/>
      <p:bldP spid="2047" grpId="0"/>
      <p:bldP spid="2047" grpId="1"/>
      <p:bldP spid="2048" grpId="0"/>
      <p:bldP spid="2048" grpId="1"/>
      <p:bldP spid="2049" grpId="0"/>
      <p:bldP spid="2049" grpId="1"/>
      <p:bldP spid="2050" grpId="0"/>
      <p:bldP spid="205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733087" y="3958116"/>
            <a:ext cx="29393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hundreds</a:t>
            </a:r>
            <a:endParaRPr lang="en-US" sz="2800" dirty="0">
              <a:solidFill>
                <a:schemeClr val="accent1"/>
              </a:solidFill>
              <a:latin typeface="Orly's Font 2" pitchFamily="66" charset="0"/>
            </a:endParaRPr>
          </a:p>
        </p:txBody>
      </p:sp>
      <p:grpSp>
        <p:nvGrpSpPr>
          <p:cNvPr id="2" name="Group 1"/>
          <p:cNvGrpSpPr/>
          <p:nvPr/>
        </p:nvGrpSpPr>
        <p:grpSpPr>
          <a:xfrm>
            <a:off x="152328" y="1005546"/>
            <a:ext cx="1294390" cy="1228959"/>
            <a:chOff x="400651" y="1217922"/>
            <a:chExt cx="1841307" cy="1811028"/>
          </a:xfrm>
        </p:grpSpPr>
        <p:grpSp>
          <p:nvGrpSpPr>
            <p:cNvPr id="626" name="Group 625"/>
            <p:cNvGrpSpPr>
              <a:grpSpLocks noChangeAspect="1"/>
            </p:cNvGrpSpPr>
            <p:nvPr/>
          </p:nvGrpSpPr>
          <p:grpSpPr>
            <a:xfrm>
              <a:off x="400651" y="1221265"/>
              <a:ext cx="237317" cy="1807685"/>
              <a:chOff x="5098310" y="226835"/>
              <a:chExt cx="606056" cy="4616434"/>
            </a:xfrm>
            <a:solidFill>
              <a:srgbClr val="21DAFF"/>
            </a:solidFill>
          </p:grpSpPr>
          <p:sp>
            <p:nvSpPr>
              <p:cNvPr id="728" name="Cube 72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9" name="Cube 72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0" name="Cube 72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1" name="Cube 73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2" name="Cube 73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3" name="Cube 73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4" name="Cube 73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5" name="Cube 73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6" name="Cube 73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7" name="Cube 73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7" name="Group 626"/>
            <p:cNvGrpSpPr>
              <a:grpSpLocks noChangeAspect="1"/>
            </p:cNvGrpSpPr>
            <p:nvPr/>
          </p:nvGrpSpPr>
          <p:grpSpPr>
            <a:xfrm>
              <a:off x="577389" y="1220773"/>
              <a:ext cx="237317" cy="1807685"/>
              <a:chOff x="5098310" y="226835"/>
              <a:chExt cx="606056" cy="4616434"/>
            </a:xfrm>
            <a:solidFill>
              <a:srgbClr val="21DAFF"/>
            </a:solidFill>
          </p:grpSpPr>
          <p:sp>
            <p:nvSpPr>
              <p:cNvPr id="718" name="Cube 71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9" name="Cube 71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0" name="Cube 71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1" name="Cube 72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2" name="Cube 72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3" name="Cube 72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4" name="Cube 72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5" name="Cube 72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6" name="Cube 72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7" name="Cube 72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8" name="Group 627"/>
            <p:cNvGrpSpPr>
              <a:grpSpLocks noChangeAspect="1"/>
            </p:cNvGrpSpPr>
            <p:nvPr/>
          </p:nvGrpSpPr>
          <p:grpSpPr>
            <a:xfrm>
              <a:off x="756020" y="1220773"/>
              <a:ext cx="237317" cy="1807685"/>
              <a:chOff x="5098310" y="226835"/>
              <a:chExt cx="606056" cy="4616434"/>
            </a:xfrm>
            <a:solidFill>
              <a:srgbClr val="21DAFF"/>
            </a:solidFill>
          </p:grpSpPr>
          <p:sp>
            <p:nvSpPr>
              <p:cNvPr id="708" name="Cube 70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9" name="Cube 70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0" name="Cube 70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1" name="Cube 71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2" name="Cube 71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3" name="Cube 71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4" name="Cube 71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5" name="Cube 71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6" name="Cube 71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7" name="Cube 71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5" name="Group 674"/>
            <p:cNvGrpSpPr>
              <a:grpSpLocks noChangeAspect="1"/>
            </p:cNvGrpSpPr>
            <p:nvPr/>
          </p:nvGrpSpPr>
          <p:grpSpPr>
            <a:xfrm>
              <a:off x="932559" y="1219172"/>
              <a:ext cx="237318" cy="1807685"/>
              <a:chOff x="5098310" y="226835"/>
              <a:chExt cx="606056" cy="4616434"/>
            </a:xfrm>
            <a:solidFill>
              <a:srgbClr val="21DAFF"/>
            </a:solidFill>
          </p:grpSpPr>
          <p:sp>
            <p:nvSpPr>
              <p:cNvPr id="698" name="Cube 69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9" name="Cube 69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0" name="Cube 69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1" name="Cube 70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2" name="Cube 70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3" name="Cube 70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4" name="Cube 70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5" name="Cube 70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6" name="Cube 70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7" name="Cube 70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6" name="Group 675"/>
            <p:cNvGrpSpPr>
              <a:grpSpLocks noChangeAspect="1"/>
            </p:cNvGrpSpPr>
            <p:nvPr/>
          </p:nvGrpSpPr>
          <p:grpSpPr>
            <a:xfrm>
              <a:off x="1111988" y="1218680"/>
              <a:ext cx="237318" cy="1807685"/>
              <a:chOff x="5098310" y="226835"/>
              <a:chExt cx="606056" cy="4616434"/>
            </a:xfrm>
            <a:solidFill>
              <a:srgbClr val="21DAFF"/>
            </a:solidFill>
          </p:grpSpPr>
          <p:sp>
            <p:nvSpPr>
              <p:cNvPr id="688" name="Cube 68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9" name="Cube 68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0" name="Cube 68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1" name="Cube 69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2" name="Cube 69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3" name="Cube 69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4" name="Cube 69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5" name="Cube 69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6" name="Cube 69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7" name="Cube 69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7" name="Group 676"/>
            <p:cNvGrpSpPr>
              <a:grpSpLocks noChangeAspect="1"/>
            </p:cNvGrpSpPr>
            <p:nvPr/>
          </p:nvGrpSpPr>
          <p:grpSpPr>
            <a:xfrm>
              <a:off x="1290619" y="1218680"/>
              <a:ext cx="237318" cy="1807685"/>
              <a:chOff x="5098310" y="226835"/>
              <a:chExt cx="606056" cy="4616430"/>
            </a:xfrm>
            <a:solidFill>
              <a:srgbClr val="21DAFF"/>
            </a:solidFill>
          </p:grpSpPr>
          <p:sp>
            <p:nvSpPr>
              <p:cNvPr id="678" name="Cube 677"/>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9" name="Cube 678"/>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0" name="Cube 679"/>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1" name="Cube 680"/>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2" name="Cube 681"/>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3" name="Cube 682"/>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4" name="Cube 683"/>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5" name="Cube 684"/>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6" name="Cube 685"/>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7" name="Cube 686"/>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2" name="Group 641"/>
            <p:cNvGrpSpPr>
              <a:grpSpLocks noChangeAspect="1"/>
            </p:cNvGrpSpPr>
            <p:nvPr/>
          </p:nvGrpSpPr>
          <p:grpSpPr>
            <a:xfrm>
              <a:off x="1469133" y="1218680"/>
              <a:ext cx="237318" cy="1807685"/>
              <a:chOff x="5098310" y="226835"/>
              <a:chExt cx="606056" cy="4616434"/>
            </a:xfrm>
            <a:solidFill>
              <a:srgbClr val="21DAFF"/>
            </a:solidFill>
          </p:grpSpPr>
          <p:sp>
            <p:nvSpPr>
              <p:cNvPr id="665" name="Cube 66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6" name="Cube 66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7" name="Cube 66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8" name="Cube 66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9" name="Cube 66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0" name="Cube 66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1" name="Cube 67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2" name="Cube 67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3" name="Cube 67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4" name="Cube 67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3" name="Group 642"/>
            <p:cNvGrpSpPr>
              <a:grpSpLocks noChangeAspect="1"/>
            </p:cNvGrpSpPr>
            <p:nvPr/>
          </p:nvGrpSpPr>
          <p:grpSpPr>
            <a:xfrm>
              <a:off x="1648562" y="1218188"/>
              <a:ext cx="237318" cy="1807685"/>
              <a:chOff x="5098310" y="226835"/>
              <a:chExt cx="606056" cy="4616434"/>
            </a:xfrm>
            <a:solidFill>
              <a:srgbClr val="21DAFF"/>
            </a:solidFill>
          </p:grpSpPr>
          <p:sp>
            <p:nvSpPr>
              <p:cNvPr id="655" name="Cube 65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6" name="Cube 65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7" name="Cube 65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8" name="Cube 65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9" name="Cube 65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0" name="Cube 65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1" name="Cube 66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2" name="Cube 66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3" name="Cube 66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4" name="Cube 66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4" name="Group 643"/>
            <p:cNvGrpSpPr>
              <a:grpSpLocks noChangeAspect="1"/>
            </p:cNvGrpSpPr>
            <p:nvPr/>
          </p:nvGrpSpPr>
          <p:grpSpPr>
            <a:xfrm>
              <a:off x="1827193" y="1218188"/>
              <a:ext cx="237318" cy="1807685"/>
              <a:chOff x="5098310" y="226835"/>
              <a:chExt cx="606056" cy="4616434"/>
            </a:xfrm>
            <a:solidFill>
              <a:srgbClr val="21DAFF"/>
            </a:solidFill>
          </p:grpSpPr>
          <p:sp>
            <p:nvSpPr>
              <p:cNvPr id="645" name="Cube 64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6" name="Cube 64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7" name="Cube 64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8" name="Cube 64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9" name="Cube 64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0" name="Cube 64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1" name="Cube 65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2" name="Cube 65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3" name="Cube 65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4" name="Cube 65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1" name="Group 630"/>
            <p:cNvGrpSpPr>
              <a:grpSpLocks noChangeAspect="1"/>
            </p:cNvGrpSpPr>
            <p:nvPr/>
          </p:nvGrpSpPr>
          <p:grpSpPr>
            <a:xfrm>
              <a:off x="2004641" y="1217922"/>
              <a:ext cx="237317" cy="1807685"/>
              <a:chOff x="5098310" y="226835"/>
              <a:chExt cx="606056" cy="4616434"/>
            </a:xfrm>
            <a:solidFill>
              <a:srgbClr val="21DAFF"/>
            </a:solidFill>
          </p:grpSpPr>
          <p:sp>
            <p:nvSpPr>
              <p:cNvPr id="632" name="Cube 63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3" name="Cube 63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4" name="Cube 63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5" name="Cube 63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6" name="Cube 63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7" name="Cube 63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Cube 63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9" name="Cube 63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0" name="Cube 63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1" name="Cube 64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2041" name="Text Placeholder 2"/>
          <p:cNvSpPr txBox="1">
            <a:spLocks/>
          </p:cNvSpPr>
          <p:nvPr/>
        </p:nvSpPr>
        <p:spPr bwMode="auto">
          <a:xfrm>
            <a:off x="1018990" y="3943350"/>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7</a:t>
            </a:r>
            <a:endParaRPr lang="en-US" sz="2800" dirty="0">
              <a:solidFill>
                <a:schemeClr val="accent5"/>
              </a:solidFill>
              <a:latin typeface="Orly's Font 2" pitchFamily="66" charset="0"/>
            </a:endParaRPr>
          </a:p>
        </p:txBody>
      </p:sp>
      <p:sp>
        <p:nvSpPr>
          <p:cNvPr id="2042" name="Text Placeholder 2"/>
          <p:cNvSpPr txBox="1">
            <a:spLocks/>
          </p:cNvSpPr>
          <p:nvPr/>
        </p:nvSpPr>
        <p:spPr bwMode="auto">
          <a:xfrm>
            <a:off x="3476122" y="3958116"/>
            <a:ext cx="22388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tens</a:t>
            </a:r>
            <a:endParaRPr lang="en-US" sz="2800" dirty="0">
              <a:solidFill>
                <a:schemeClr val="accent1"/>
              </a:solidFill>
              <a:latin typeface="Orly's Font 2" pitchFamily="66" charset="0"/>
            </a:endParaRPr>
          </a:p>
        </p:txBody>
      </p:sp>
      <p:sp>
        <p:nvSpPr>
          <p:cNvPr id="2043" name="Text Placeholder 2"/>
          <p:cNvSpPr txBox="1">
            <a:spLocks/>
          </p:cNvSpPr>
          <p:nvPr/>
        </p:nvSpPr>
        <p:spPr bwMode="auto">
          <a:xfrm>
            <a:off x="5617289" y="3958116"/>
            <a:ext cx="27437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____</a:t>
            </a: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sp>
        <p:nvSpPr>
          <p:cNvPr id="2045" name="Text Placeholder 2"/>
          <p:cNvSpPr txBox="1">
            <a:spLocks/>
          </p:cNvSpPr>
          <p:nvPr/>
        </p:nvSpPr>
        <p:spPr bwMode="auto">
          <a:xfrm>
            <a:off x="6286500" y="3943350"/>
            <a:ext cx="967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7</a:t>
            </a:r>
            <a:r>
              <a:rPr lang="en-US" sz="2800" dirty="0" smtClean="0">
                <a:solidFill>
                  <a:schemeClr val="accent5"/>
                </a:solidFill>
                <a:latin typeface="Orly's Font 2" pitchFamily="66" charset="0"/>
              </a:rPr>
              <a:t>00</a:t>
            </a:r>
            <a:endParaRPr lang="en-US" sz="2800" dirty="0">
              <a:solidFill>
                <a:schemeClr val="accent5"/>
              </a:solidFill>
              <a:latin typeface="Orly's Font 2" pitchFamily="66" charset="0"/>
            </a:endParaRPr>
          </a:p>
        </p:txBody>
      </p:sp>
      <p:sp>
        <p:nvSpPr>
          <p:cNvPr id="2046" name="Text Placeholder 2"/>
          <p:cNvSpPr txBox="1">
            <a:spLocks/>
          </p:cNvSpPr>
          <p:nvPr/>
        </p:nvSpPr>
        <p:spPr bwMode="auto">
          <a:xfrm>
            <a:off x="4112430" y="3934077"/>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70</a:t>
            </a:r>
            <a:endParaRPr lang="en-US" sz="2800" dirty="0">
              <a:solidFill>
                <a:schemeClr val="accent5"/>
              </a:solidFill>
              <a:latin typeface="Orly's Font 2" pitchFamily="66" charset="0"/>
            </a:endParaRPr>
          </a:p>
        </p:txBody>
      </p:sp>
      <p:grpSp>
        <p:nvGrpSpPr>
          <p:cNvPr id="1242" name="Group 1241"/>
          <p:cNvGrpSpPr/>
          <p:nvPr/>
        </p:nvGrpSpPr>
        <p:grpSpPr>
          <a:xfrm>
            <a:off x="1435308" y="2277817"/>
            <a:ext cx="1294390" cy="1228959"/>
            <a:chOff x="400651" y="1217922"/>
            <a:chExt cx="1841307" cy="1811028"/>
          </a:xfrm>
        </p:grpSpPr>
        <p:grpSp>
          <p:nvGrpSpPr>
            <p:cNvPr id="1243" name="Group 1242"/>
            <p:cNvGrpSpPr>
              <a:grpSpLocks noChangeAspect="1"/>
            </p:cNvGrpSpPr>
            <p:nvPr/>
          </p:nvGrpSpPr>
          <p:grpSpPr>
            <a:xfrm>
              <a:off x="400651" y="1221265"/>
              <a:ext cx="237317" cy="1807685"/>
              <a:chOff x="5098310" y="226835"/>
              <a:chExt cx="606056" cy="4616434"/>
            </a:xfrm>
            <a:solidFill>
              <a:srgbClr val="21DAFF"/>
            </a:solidFill>
          </p:grpSpPr>
          <p:sp>
            <p:nvSpPr>
              <p:cNvPr id="1343" name="Cube 134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4" name="Cube 1343"/>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5" name="Cube 134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6" name="Cube 134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7" name="Cube 1346"/>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8" name="Cube 134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9" name="Cube 1348"/>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0" name="Cube 134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1" name="Cube 135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2" name="Cube 135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4" name="Group 1243"/>
            <p:cNvGrpSpPr>
              <a:grpSpLocks noChangeAspect="1"/>
            </p:cNvGrpSpPr>
            <p:nvPr/>
          </p:nvGrpSpPr>
          <p:grpSpPr>
            <a:xfrm>
              <a:off x="577389" y="1220773"/>
              <a:ext cx="237317" cy="1807685"/>
              <a:chOff x="5098310" y="226835"/>
              <a:chExt cx="606056" cy="4616434"/>
            </a:xfrm>
            <a:solidFill>
              <a:srgbClr val="21DAFF"/>
            </a:solidFill>
          </p:grpSpPr>
          <p:sp>
            <p:nvSpPr>
              <p:cNvPr id="1333" name="Cube 133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4" name="Cube 133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5" name="Cube 133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6" name="Cube 133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7" name="Cube 133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8" name="Cube 133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9" name="Cube 133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0" name="Cube 133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1" name="Cube 134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2" name="Cube 134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5" name="Group 1244"/>
            <p:cNvGrpSpPr>
              <a:grpSpLocks noChangeAspect="1"/>
            </p:cNvGrpSpPr>
            <p:nvPr/>
          </p:nvGrpSpPr>
          <p:grpSpPr>
            <a:xfrm>
              <a:off x="756020" y="1220773"/>
              <a:ext cx="237317" cy="1807685"/>
              <a:chOff x="5098310" y="226835"/>
              <a:chExt cx="606056" cy="4616434"/>
            </a:xfrm>
            <a:solidFill>
              <a:srgbClr val="21DAFF"/>
            </a:solidFill>
          </p:grpSpPr>
          <p:sp>
            <p:nvSpPr>
              <p:cNvPr id="1323" name="Cube 132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4" name="Cube 132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5" name="Cube 132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6" name="Cube 132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7" name="Cube 132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8" name="Cube 132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9" name="Cube 132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0" name="Cube 132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1" name="Cube 133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2" name="Cube 133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6" name="Group 1245"/>
            <p:cNvGrpSpPr>
              <a:grpSpLocks noChangeAspect="1"/>
            </p:cNvGrpSpPr>
            <p:nvPr/>
          </p:nvGrpSpPr>
          <p:grpSpPr>
            <a:xfrm>
              <a:off x="932559" y="1219172"/>
              <a:ext cx="237318" cy="1807685"/>
              <a:chOff x="5098310" y="226835"/>
              <a:chExt cx="606056" cy="4616434"/>
            </a:xfrm>
            <a:solidFill>
              <a:srgbClr val="21DAFF"/>
            </a:solidFill>
          </p:grpSpPr>
          <p:sp>
            <p:nvSpPr>
              <p:cNvPr id="1313" name="Cube 131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4" name="Cube 1313"/>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5" name="Cube 131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6" name="Cube 131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7" name="Cube 1316"/>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8" name="Cube 131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9" name="Cube 1318"/>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0" name="Cube 131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1" name="Cube 132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2" name="Cube 132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7" name="Group 1246"/>
            <p:cNvGrpSpPr>
              <a:grpSpLocks noChangeAspect="1"/>
            </p:cNvGrpSpPr>
            <p:nvPr/>
          </p:nvGrpSpPr>
          <p:grpSpPr>
            <a:xfrm>
              <a:off x="1111988" y="1218680"/>
              <a:ext cx="237318" cy="1807685"/>
              <a:chOff x="5098310" y="226835"/>
              <a:chExt cx="606056" cy="4616434"/>
            </a:xfrm>
            <a:solidFill>
              <a:srgbClr val="21DAFF"/>
            </a:solidFill>
          </p:grpSpPr>
          <p:sp>
            <p:nvSpPr>
              <p:cNvPr id="1303" name="Cube 130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4" name="Cube 130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5" name="Cube 130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6" name="Cube 130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7" name="Cube 130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8" name="Cube 130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9" name="Cube 130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0" name="Cube 130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1" name="Cube 131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2" name="Cube 131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8" name="Group 1247"/>
            <p:cNvGrpSpPr>
              <a:grpSpLocks noChangeAspect="1"/>
            </p:cNvGrpSpPr>
            <p:nvPr/>
          </p:nvGrpSpPr>
          <p:grpSpPr>
            <a:xfrm>
              <a:off x="1290619" y="1218680"/>
              <a:ext cx="237318" cy="1807685"/>
              <a:chOff x="5098310" y="226835"/>
              <a:chExt cx="606056" cy="4616430"/>
            </a:xfrm>
            <a:solidFill>
              <a:srgbClr val="21DAFF"/>
            </a:solidFill>
          </p:grpSpPr>
          <p:sp>
            <p:nvSpPr>
              <p:cNvPr id="1293" name="Cube 1292"/>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4" name="Cube 1293"/>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5" name="Cube 1294"/>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6" name="Cube 1295"/>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7" name="Cube 1296"/>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8" name="Cube 1297"/>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9" name="Cube 1298"/>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0" name="Cube 1299"/>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1" name="Cube 1300"/>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2" name="Cube 1301"/>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9" name="Group 1248"/>
            <p:cNvGrpSpPr>
              <a:grpSpLocks noChangeAspect="1"/>
            </p:cNvGrpSpPr>
            <p:nvPr/>
          </p:nvGrpSpPr>
          <p:grpSpPr>
            <a:xfrm>
              <a:off x="1469133" y="1218680"/>
              <a:ext cx="237318" cy="1807685"/>
              <a:chOff x="5098310" y="226835"/>
              <a:chExt cx="606056" cy="4616434"/>
            </a:xfrm>
            <a:solidFill>
              <a:srgbClr val="21DAFF"/>
            </a:solidFill>
          </p:grpSpPr>
          <p:sp>
            <p:nvSpPr>
              <p:cNvPr id="1283" name="Cube 128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4" name="Cube 1283"/>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5" name="Cube 128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6" name="Cube 128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7" name="Cube 1286"/>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8" name="Cube 128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9" name="Cube 1288"/>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0" name="Cube 128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1" name="Cube 129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2" name="Cube 129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50" name="Group 1249"/>
            <p:cNvGrpSpPr>
              <a:grpSpLocks noChangeAspect="1"/>
            </p:cNvGrpSpPr>
            <p:nvPr/>
          </p:nvGrpSpPr>
          <p:grpSpPr>
            <a:xfrm>
              <a:off x="1648562" y="1218188"/>
              <a:ext cx="237318" cy="1807685"/>
              <a:chOff x="5098310" y="226835"/>
              <a:chExt cx="606056" cy="4616434"/>
            </a:xfrm>
            <a:solidFill>
              <a:srgbClr val="21DAFF"/>
            </a:solidFill>
          </p:grpSpPr>
          <p:sp>
            <p:nvSpPr>
              <p:cNvPr id="1273" name="Cube 127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4" name="Cube 127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5" name="Cube 127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6" name="Cube 127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7" name="Cube 127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8" name="Cube 127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9" name="Cube 127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0" name="Cube 127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1" name="Cube 128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2" name="Cube 128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51" name="Group 1250"/>
            <p:cNvGrpSpPr>
              <a:grpSpLocks noChangeAspect="1"/>
            </p:cNvGrpSpPr>
            <p:nvPr/>
          </p:nvGrpSpPr>
          <p:grpSpPr>
            <a:xfrm>
              <a:off x="1827193" y="1218188"/>
              <a:ext cx="237318" cy="1807685"/>
              <a:chOff x="5098310" y="226835"/>
              <a:chExt cx="606056" cy="4616434"/>
            </a:xfrm>
            <a:solidFill>
              <a:srgbClr val="21DAFF"/>
            </a:solidFill>
          </p:grpSpPr>
          <p:sp>
            <p:nvSpPr>
              <p:cNvPr id="1263" name="Cube 126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4" name="Cube 126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5" name="Cube 126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6" name="Cube 126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7" name="Cube 126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8" name="Cube 126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9" name="Cube 126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0" name="Cube 126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1" name="Cube 127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2" name="Cube 127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52" name="Group 1251"/>
            <p:cNvGrpSpPr>
              <a:grpSpLocks noChangeAspect="1"/>
            </p:cNvGrpSpPr>
            <p:nvPr/>
          </p:nvGrpSpPr>
          <p:grpSpPr>
            <a:xfrm>
              <a:off x="2004641" y="1217922"/>
              <a:ext cx="237317" cy="1807685"/>
              <a:chOff x="5098310" y="226835"/>
              <a:chExt cx="606056" cy="4616434"/>
            </a:xfrm>
            <a:solidFill>
              <a:srgbClr val="21DAFF"/>
            </a:solidFill>
          </p:grpSpPr>
          <p:sp>
            <p:nvSpPr>
              <p:cNvPr id="1253" name="Cube 125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4" name="Cube 1253"/>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5" name="Cube 125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6" name="Cube 1255"/>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7" name="Cube 1256"/>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8" name="Cube 125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9" name="Cube 1258"/>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0" name="Cube 125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1" name="Cube 126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2" name="Cube 126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353" name="Group 1352"/>
          <p:cNvGrpSpPr/>
          <p:nvPr/>
        </p:nvGrpSpPr>
        <p:grpSpPr>
          <a:xfrm>
            <a:off x="2653238" y="1005546"/>
            <a:ext cx="1294390" cy="1228959"/>
            <a:chOff x="400651" y="1217922"/>
            <a:chExt cx="1841307" cy="1811028"/>
          </a:xfrm>
        </p:grpSpPr>
        <p:grpSp>
          <p:nvGrpSpPr>
            <p:cNvPr id="1354" name="Group 1353"/>
            <p:cNvGrpSpPr>
              <a:grpSpLocks noChangeAspect="1"/>
            </p:cNvGrpSpPr>
            <p:nvPr/>
          </p:nvGrpSpPr>
          <p:grpSpPr>
            <a:xfrm>
              <a:off x="400651" y="1221265"/>
              <a:ext cx="237317" cy="1807685"/>
              <a:chOff x="5098310" y="226835"/>
              <a:chExt cx="606056" cy="4616434"/>
            </a:xfrm>
            <a:solidFill>
              <a:srgbClr val="21DAFF"/>
            </a:solidFill>
          </p:grpSpPr>
          <p:sp>
            <p:nvSpPr>
              <p:cNvPr id="1454" name="Cube 145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5" name="Cube 145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6" name="Cube 145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7" name="Cube 145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8" name="Cube 145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9" name="Cube 145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0" name="Cube 145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1" name="Cube 146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2" name="Cube 146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3" name="Cube 146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55" name="Group 1354"/>
            <p:cNvGrpSpPr>
              <a:grpSpLocks noChangeAspect="1"/>
            </p:cNvGrpSpPr>
            <p:nvPr/>
          </p:nvGrpSpPr>
          <p:grpSpPr>
            <a:xfrm>
              <a:off x="577389" y="1220773"/>
              <a:ext cx="237317" cy="1807685"/>
              <a:chOff x="5098310" y="226835"/>
              <a:chExt cx="606056" cy="4616434"/>
            </a:xfrm>
            <a:solidFill>
              <a:srgbClr val="21DAFF"/>
            </a:solidFill>
          </p:grpSpPr>
          <p:sp>
            <p:nvSpPr>
              <p:cNvPr id="1444" name="Cube 144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5" name="Cube 144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6" name="Cube 144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7" name="Cube 144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8" name="Cube 144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9" name="Cube 144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0" name="Cube 144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1" name="Cube 145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2" name="Cube 145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3" name="Cube 145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56" name="Group 1355"/>
            <p:cNvGrpSpPr>
              <a:grpSpLocks noChangeAspect="1"/>
            </p:cNvGrpSpPr>
            <p:nvPr/>
          </p:nvGrpSpPr>
          <p:grpSpPr>
            <a:xfrm>
              <a:off x="756020" y="1220773"/>
              <a:ext cx="237317" cy="1807685"/>
              <a:chOff x="5098310" y="226835"/>
              <a:chExt cx="606056" cy="4616434"/>
            </a:xfrm>
            <a:solidFill>
              <a:srgbClr val="21DAFF"/>
            </a:solidFill>
          </p:grpSpPr>
          <p:sp>
            <p:nvSpPr>
              <p:cNvPr id="1434" name="Cube 143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5" name="Cube 143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6" name="Cube 143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7" name="Cube 143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8" name="Cube 143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9" name="Cube 143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0" name="Cube 143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1" name="Cube 144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2" name="Cube 144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3" name="Cube 144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57" name="Group 1356"/>
            <p:cNvGrpSpPr>
              <a:grpSpLocks noChangeAspect="1"/>
            </p:cNvGrpSpPr>
            <p:nvPr/>
          </p:nvGrpSpPr>
          <p:grpSpPr>
            <a:xfrm>
              <a:off x="932559" y="1219172"/>
              <a:ext cx="237318" cy="1807685"/>
              <a:chOff x="5098310" y="226835"/>
              <a:chExt cx="606056" cy="4616434"/>
            </a:xfrm>
            <a:solidFill>
              <a:srgbClr val="21DAFF"/>
            </a:solidFill>
          </p:grpSpPr>
          <p:sp>
            <p:nvSpPr>
              <p:cNvPr id="1424" name="Cube 142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5" name="Cube 142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6" name="Cube 142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7" name="Cube 142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8" name="Cube 142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9" name="Cube 142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0" name="Cube 142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1" name="Cube 143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2" name="Cube 143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3" name="Cube 143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58" name="Group 1357"/>
            <p:cNvGrpSpPr>
              <a:grpSpLocks noChangeAspect="1"/>
            </p:cNvGrpSpPr>
            <p:nvPr/>
          </p:nvGrpSpPr>
          <p:grpSpPr>
            <a:xfrm>
              <a:off x="1111988" y="1218680"/>
              <a:ext cx="237318" cy="1807685"/>
              <a:chOff x="5098310" y="226835"/>
              <a:chExt cx="606056" cy="4616434"/>
            </a:xfrm>
            <a:solidFill>
              <a:srgbClr val="21DAFF"/>
            </a:solidFill>
          </p:grpSpPr>
          <p:sp>
            <p:nvSpPr>
              <p:cNvPr id="1414" name="Cube 141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5" name="Cube 141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6" name="Cube 141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7" name="Cube 141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8" name="Cube 141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9" name="Cube 141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0" name="Cube 141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1" name="Cube 142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2" name="Cube 142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3" name="Cube 142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59" name="Group 1358"/>
            <p:cNvGrpSpPr>
              <a:grpSpLocks noChangeAspect="1"/>
            </p:cNvGrpSpPr>
            <p:nvPr/>
          </p:nvGrpSpPr>
          <p:grpSpPr>
            <a:xfrm>
              <a:off x="1290619" y="1218680"/>
              <a:ext cx="237318" cy="1807685"/>
              <a:chOff x="5098310" y="226835"/>
              <a:chExt cx="606056" cy="4616430"/>
            </a:xfrm>
            <a:solidFill>
              <a:srgbClr val="21DAFF"/>
            </a:solidFill>
          </p:grpSpPr>
          <p:sp>
            <p:nvSpPr>
              <p:cNvPr id="1404" name="Cube 1403"/>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5" name="Cube 1404"/>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6" name="Cube 1405"/>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7" name="Cube 1406"/>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8" name="Cube 1407"/>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9" name="Cube 1408"/>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0" name="Cube 1409"/>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1" name="Cube 1410"/>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2" name="Cube 1411"/>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3" name="Cube 1412"/>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0" name="Group 1359"/>
            <p:cNvGrpSpPr>
              <a:grpSpLocks noChangeAspect="1"/>
            </p:cNvGrpSpPr>
            <p:nvPr/>
          </p:nvGrpSpPr>
          <p:grpSpPr>
            <a:xfrm>
              <a:off x="1469133" y="1218680"/>
              <a:ext cx="237318" cy="1807685"/>
              <a:chOff x="5098310" y="226835"/>
              <a:chExt cx="606056" cy="4616434"/>
            </a:xfrm>
            <a:solidFill>
              <a:srgbClr val="21DAFF"/>
            </a:solidFill>
          </p:grpSpPr>
          <p:sp>
            <p:nvSpPr>
              <p:cNvPr id="1394" name="Cube 139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5" name="Cube 139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6" name="Cube 139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7" name="Cube 139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8" name="Cube 139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9" name="Cube 139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0" name="Cube 139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1" name="Cube 140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2" name="Cube 140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3" name="Cube 140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1" name="Group 1360"/>
            <p:cNvGrpSpPr>
              <a:grpSpLocks noChangeAspect="1"/>
            </p:cNvGrpSpPr>
            <p:nvPr/>
          </p:nvGrpSpPr>
          <p:grpSpPr>
            <a:xfrm>
              <a:off x="1648562" y="1218188"/>
              <a:ext cx="237318" cy="1807685"/>
              <a:chOff x="5098310" y="226835"/>
              <a:chExt cx="606056" cy="4616434"/>
            </a:xfrm>
            <a:solidFill>
              <a:srgbClr val="21DAFF"/>
            </a:solidFill>
          </p:grpSpPr>
          <p:sp>
            <p:nvSpPr>
              <p:cNvPr id="1384" name="Cube 138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5" name="Cube 138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6" name="Cube 138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7" name="Cube 138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8" name="Cube 138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9" name="Cube 138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0" name="Cube 138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1" name="Cube 139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2" name="Cube 139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3" name="Cube 139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2" name="Group 1361"/>
            <p:cNvGrpSpPr>
              <a:grpSpLocks noChangeAspect="1"/>
            </p:cNvGrpSpPr>
            <p:nvPr/>
          </p:nvGrpSpPr>
          <p:grpSpPr>
            <a:xfrm>
              <a:off x="1827193" y="1218188"/>
              <a:ext cx="237318" cy="1807685"/>
              <a:chOff x="5098310" y="226835"/>
              <a:chExt cx="606056" cy="4616434"/>
            </a:xfrm>
            <a:solidFill>
              <a:srgbClr val="21DAFF"/>
            </a:solidFill>
          </p:grpSpPr>
          <p:sp>
            <p:nvSpPr>
              <p:cNvPr id="1374" name="Cube 137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5" name="Cube 137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6" name="Cube 137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7" name="Cube 137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8" name="Cube 137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9" name="Cube 137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0" name="Cube 137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1" name="Cube 138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2" name="Cube 138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3" name="Cube 138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3" name="Group 1362"/>
            <p:cNvGrpSpPr>
              <a:grpSpLocks noChangeAspect="1"/>
            </p:cNvGrpSpPr>
            <p:nvPr/>
          </p:nvGrpSpPr>
          <p:grpSpPr>
            <a:xfrm>
              <a:off x="2004641" y="1217922"/>
              <a:ext cx="237317" cy="1807685"/>
              <a:chOff x="5098310" y="226835"/>
              <a:chExt cx="606056" cy="4616434"/>
            </a:xfrm>
            <a:solidFill>
              <a:srgbClr val="21DAFF"/>
            </a:solidFill>
          </p:grpSpPr>
          <p:sp>
            <p:nvSpPr>
              <p:cNvPr id="1364" name="Cube 136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5" name="Cube 136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6" name="Cube 136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7" name="Cube 1366"/>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8" name="Cube 136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9" name="Cube 136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0" name="Cube 136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1" name="Cube 137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2" name="Cube 137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3" name="Cube 137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464" name="Group 1463"/>
          <p:cNvGrpSpPr/>
          <p:nvPr/>
        </p:nvGrpSpPr>
        <p:grpSpPr>
          <a:xfrm>
            <a:off x="5154148" y="1005546"/>
            <a:ext cx="1294390" cy="1228959"/>
            <a:chOff x="400651" y="1217922"/>
            <a:chExt cx="1841307" cy="1811028"/>
          </a:xfrm>
        </p:grpSpPr>
        <p:grpSp>
          <p:nvGrpSpPr>
            <p:cNvPr id="1465" name="Group 1464"/>
            <p:cNvGrpSpPr>
              <a:grpSpLocks noChangeAspect="1"/>
            </p:cNvGrpSpPr>
            <p:nvPr/>
          </p:nvGrpSpPr>
          <p:grpSpPr>
            <a:xfrm>
              <a:off x="400651" y="1221265"/>
              <a:ext cx="237317" cy="1807685"/>
              <a:chOff x="5098310" y="226835"/>
              <a:chExt cx="606056" cy="4616434"/>
            </a:xfrm>
            <a:solidFill>
              <a:srgbClr val="21DAFF"/>
            </a:solidFill>
          </p:grpSpPr>
          <p:sp>
            <p:nvSpPr>
              <p:cNvPr id="1774" name="Cube 177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5" name="Cube 177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6" name="Cube 177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7" name="Cube 177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8" name="Cube 177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9" name="Cube 177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0" name="Cube 177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1" name="Cube 178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2" name="Cube 178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3" name="Cube 178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66" name="Group 1465"/>
            <p:cNvGrpSpPr>
              <a:grpSpLocks noChangeAspect="1"/>
            </p:cNvGrpSpPr>
            <p:nvPr/>
          </p:nvGrpSpPr>
          <p:grpSpPr>
            <a:xfrm>
              <a:off x="577389" y="1220773"/>
              <a:ext cx="237317" cy="1807685"/>
              <a:chOff x="5098310" y="226835"/>
              <a:chExt cx="606056" cy="4616434"/>
            </a:xfrm>
            <a:solidFill>
              <a:srgbClr val="21DAFF"/>
            </a:solidFill>
          </p:grpSpPr>
          <p:sp>
            <p:nvSpPr>
              <p:cNvPr id="1764" name="Cube 176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5" name="Cube 176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6" name="Cube 176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7" name="Cube 176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8" name="Cube 176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9" name="Cube 176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0" name="Cube 176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1" name="Cube 177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2" name="Cube 177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3" name="Cube 177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67" name="Group 1466"/>
            <p:cNvGrpSpPr>
              <a:grpSpLocks noChangeAspect="1"/>
            </p:cNvGrpSpPr>
            <p:nvPr/>
          </p:nvGrpSpPr>
          <p:grpSpPr>
            <a:xfrm>
              <a:off x="756020" y="1220773"/>
              <a:ext cx="237317" cy="1807685"/>
              <a:chOff x="5098310" y="226835"/>
              <a:chExt cx="606056" cy="4616434"/>
            </a:xfrm>
            <a:solidFill>
              <a:srgbClr val="21DAFF"/>
            </a:solidFill>
          </p:grpSpPr>
          <p:sp>
            <p:nvSpPr>
              <p:cNvPr id="1754" name="Cube 175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5" name="Cube 175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6" name="Cube 175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7" name="Cube 175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8" name="Cube 175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9" name="Cube 175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0" name="Cube 175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1" name="Cube 176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2" name="Cube 176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3" name="Cube 176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68" name="Group 1467"/>
            <p:cNvGrpSpPr>
              <a:grpSpLocks noChangeAspect="1"/>
            </p:cNvGrpSpPr>
            <p:nvPr/>
          </p:nvGrpSpPr>
          <p:grpSpPr>
            <a:xfrm>
              <a:off x="932559" y="1219172"/>
              <a:ext cx="237318" cy="1807685"/>
              <a:chOff x="5098310" y="226835"/>
              <a:chExt cx="606056" cy="4616434"/>
            </a:xfrm>
            <a:solidFill>
              <a:srgbClr val="21DAFF"/>
            </a:solidFill>
          </p:grpSpPr>
          <p:sp>
            <p:nvSpPr>
              <p:cNvPr id="1744" name="Cube 174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5" name="Cube 174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6" name="Cube 174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7" name="Cube 174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8" name="Cube 174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9" name="Cube 174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0" name="Cube 174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1" name="Cube 175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2" name="Cube 175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3" name="Cube 175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69" name="Group 1468"/>
            <p:cNvGrpSpPr>
              <a:grpSpLocks noChangeAspect="1"/>
            </p:cNvGrpSpPr>
            <p:nvPr/>
          </p:nvGrpSpPr>
          <p:grpSpPr>
            <a:xfrm>
              <a:off x="1111988" y="1218680"/>
              <a:ext cx="237318" cy="1807685"/>
              <a:chOff x="5098310" y="226835"/>
              <a:chExt cx="606056" cy="4616434"/>
            </a:xfrm>
            <a:solidFill>
              <a:srgbClr val="21DAFF"/>
            </a:solidFill>
          </p:grpSpPr>
          <p:sp>
            <p:nvSpPr>
              <p:cNvPr id="1734" name="Cube 173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5" name="Cube 173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6" name="Cube 173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7" name="Cube 173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8" name="Cube 173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9" name="Cube 173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0" name="Cube 173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1" name="Cube 174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2" name="Cube 174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3" name="Cube 174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70" name="Group 1469"/>
            <p:cNvGrpSpPr>
              <a:grpSpLocks noChangeAspect="1"/>
            </p:cNvGrpSpPr>
            <p:nvPr/>
          </p:nvGrpSpPr>
          <p:grpSpPr>
            <a:xfrm>
              <a:off x="1290619" y="1218680"/>
              <a:ext cx="237318" cy="1807685"/>
              <a:chOff x="5098310" y="226835"/>
              <a:chExt cx="606056" cy="4616430"/>
            </a:xfrm>
            <a:solidFill>
              <a:srgbClr val="21DAFF"/>
            </a:solidFill>
          </p:grpSpPr>
          <p:sp>
            <p:nvSpPr>
              <p:cNvPr id="1724" name="Cube 1723"/>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5" name="Cube 1724"/>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6" name="Cube 1725"/>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7" name="Cube 1726"/>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8" name="Cube 1727"/>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9" name="Cube 1728"/>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0" name="Cube 1729"/>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1" name="Cube 1730"/>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2" name="Cube 1731"/>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3" name="Cube 1732"/>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71" name="Group 1470"/>
            <p:cNvGrpSpPr>
              <a:grpSpLocks noChangeAspect="1"/>
            </p:cNvGrpSpPr>
            <p:nvPr/>
          </p:nvGrpSpPr>
          <p:grpSpPr>
            <a:xfrm>
              <a:off x="1469133" y="1218680"/>
              <a:ext cx="237318" cy="1807685"/>
              <a:chOff x="5098310" y="226835"/>
              <a:chExt cx="606056" cy="4616434"/>
            </a:xfrm>
            <a:solidFill>
              <a:srgbClr val="21DAFF"/>
            </a:solidFill>
          </p:grpSpPr>
          <p:sp>
            <p:nvSpPr>
              <p:cNvPr id="1505" name="Cube 150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5" name="Cube 171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6" name="Cube 171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7" name="Cube 171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8" name="Cube 171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9" name="Cube 171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0" name="Cube 171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1" name="Cube 172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2" name="Cube 172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3" name="Cube 172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72" name="Group 1471"/>
            <p:cNvGrpSpPr>
              <a:grpSpLocks noChangeAspect="1"/>
            </p:cNvGrpSpPr>
            <p:nvPr/>
          </p:nvGrpSpPr>
          <p:grpSpPr>
            <a:xfrm>
              <a:off x="1648562" y="1218188"/>
              <a:ext cx="237318" cy="1807685"/>
              <a:chOff x="5098310" y="226835"/>
              <a:chExt cx="606056" cy="4616434"/>
            </a:xfrm>
            <a:solidFill>
              <a:srgbClr val="21DAFF"/>
            </a:solidFill>
          </p:grpSpPr>
          <p:sp>
            <p:nvSpPr>
              <p:cNvPr id="1495" name="Cube 149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6" name="Cube 149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7" name="Cube 149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8" name="Cube 149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9" name="Cube 149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0" name="Cube 149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1" name="Cube 150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2" name="Cube 150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3" name="Cube 150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4" name="Cube 150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73" name="Group 1472"/>
            <p:cNvGrpSpPr>
              <a:grpSpLocks noChangeAspect="1"/>
            </p:cNvGrpSpPr>
            <p:nvPr/>
          </p:nvGrpSpPr>
          <p:grpSpPr>
            <a:xfrm>
              <a:off x="1827193" y="1218188"/>
              <a:ext cx="237318" cy="1807685"/>
              <a:chOff x="5098310" y="226835"/>
              <a:chExt cx="606056" cy="4616434"/>
            </a:xfrm>
            <a:solidFill>
              <a:srgbClr val="21DAFF"/>
            </a:solidFill>
          </p:grpSpPr>
          <p:sp>
            <p:nvSpPr>
              <p:cNvPr id="1485" name="Cube 148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6" name="Cube 148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7" name="Cube 148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8" name="Cube 148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9" name="Cube 148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0" name="Cube 148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1" name="Cube 149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2" name="Cube 149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3" name="Cube 149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4" name="Cube 149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74" name="Group 1473"/>
            <p:cNvGrpSpPr>
              <a:grpSpLocks noChangeAspect="1"/>
            </p:cNvGrpSpPr>
            <p:nvPr/>
          </p:nvGrpSpPr>
          <p:grpSpPr>
            <a:xfrm>
              <a:off x="2004641" y="1217922"/>
              <a:ext cx="237317" cy="1807685"/>
              <a:chOff x="5098310" y="226835"/>
              <a:chExt cx="606056" cy="4616434"/>
            </a:xfrm>
            <a:solidFill>
              <a:srgbClr val="21DAFF"/>
            </a:solidFill>
          </p:grpSpPr>
          <p:sp>
            <p:nvSpPr>
              <p:cNvPr id="1475" name="Cube 147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6" name="Cube 147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7" name="Cube 147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8" name="Cube 1477"/>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9" name="Cube 147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0" name="Cube 147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1" name="Cube 148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2" name="Cube 148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3" name="Cube 148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4" name="Cube 148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784" name="Group 1783"/>
          <p:cNvGrpSpPr/>
          <p:nvPr/>
        </p:nvGrpSpPr>
        <p:grpSpPr>
          <a:xfrm>
            <a:off x="7655059" y="1005546"/>
            <a:ext cx="1294390" cy="1228959"/>
            <a:chOff x="400651" y="1217922"/>
            <a:chExt cx="1841307" cy="1811028"/>
          </a:xfrm>
        </p:grpSpPr>
        <p:grpSp>
          <p:nvGrpSpPr>
            <p:cNvPr id="1785" name="Group 1784"/>
            <p:cNvGrpSpPr>
              <a:grpSpLocks noChangeAspect="1"/>
            </p:cNvGrpSpPr>
            <p:nvPr/>
          </p:nvGrpSpPr>
          <p:grpSpPr>
            <a:xfrm>
              <a:off x="400651" y="1221265"/>
              <a:ext cx="237317" cy="1807685"/>
              <a:chOff x="5098310" y="226835"/>
              <a:chExt cx="606056" cy="4616434"/>
            </a:xfrm>
            <a:solidFill>
              <a:srgbClr val="21DAFF"/>
            </a:solidFill>
          </p:grpSpPr>
          <p:sp>
            <p:nvSpPr>
              <p:cNvPr id="1885" name="Cube 188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6" name="Cube 188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7" name="Cube 188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8" name="Cube 188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9" name="Cube 188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0" name="Cube 188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1" name="Cube 189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2" name="Cube 189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3" name="Cube 189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4" name="Cube 189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6" name="Group 1785"/>
            <p:cNvGrpSpPr>
              <a:grpSpLocks noChangeAspect="1"/>
            </p:cNvGrpSpPr>
            <p:nvPr/>
          </p:nvGrpSpPr>
          <p:grpSpPr>
            <a:xfrm>
              <a:off x="577389" y="1220773"/>
              <a:ext cx="237317" cy="1807685"/>
              <a:chOff x="5098310" y="226835"/>
              <a:chExt cx="606056" cy="4616434"/>
            </a:xfrm>
            <a:solidFill>
              <a:srgbClr val="21DAFF"/>
            </a:solidFill>
          </p:grpSpPr>
          <p:sp>
            <p:nvSpPr>
              <p:cNvPr id="1875" name="Cube 187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6" name="Cube 187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7" name="Cube 187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8" name="Cube 187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9" name="Cube 187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0" name="Cube 187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1" name="Cube 188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2" name="Cube 188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3" name="Cube 188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4" name="Cube 188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7" name="Group 1786"/>
            <p:cNvGrpSpPr>
              <a:grpSpLocks noChangeAspect="1"/>
            </p:cNvGrpSpPr>
            <p:nvPr/>
          </p:nvGrpSpPr>
          <p:grpSpPr>
            <a:xfrm>
              <a:off x="756020" y="1220773"/>
              <a:ext cx="237317" cy="1807685"/>
              <a:chOff x="5098310" y="226835"/>
              <a:chExt cx="606056" cy="4616434"/>
            </a:xfrm>
            <a:solidFill>
              <a:srgbClr val="21DAFF"/>
            </a:solidFill>
          </p:grpSpPr>
          <p:sp>
            <p:nvSpPr>
              <p:cNvPr id="1865" name="Cube 186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6" name="Cube 186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7" name="Cube 186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8" name="Cube 186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9" name="Cube 186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0" name="Cube 186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1" name="Cube 187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2" name="Cube 187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3" name="Cube 187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4" name="Cube 187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8" name="Group 1787"/>
            <p:cNvGrpSpPr>
              <a:grpSpLocks noChangeAspect="1"/>
            </p:cNvGrpSpPr>
            <p:nvPr/>
          </p:nvGrpSpPr>
          <p:grpSpPr>
            <a:xfrm>
              <a:off x="932559" y="1219172"/>
              <a:ext cx="237318" cy="1807685"/>
              <a:chOff x="5098310" y="226835"/>
              <a:chExt cx="606056" cy="4616434"/>
            </a:xfrm>
            <a:solidFill>
              <a:srgbClr val="21DAFF"/>
            </a:solidFill>
          </p:grpSpPr>
          <p:sp>
            <p:nvSpPr>
              <p:cNvPr id="1855" name="Cube 185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6" name="Cube 185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7" name="Cube 185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8" name="Cube 185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9" name="Cube 185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0" name="Cube 185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1" name="Cube 186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2" name="Cube 186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3" name="Cube 186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4" name="Cube 186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9" name="Group 1788"/>
            <p:cNvGrpSpPr>
              <a:grpSpLocks noChangeAspect="1"/>
            </p:cNvGrpSpPr>
            <p:nvPr/>
          </p:nvGrpSpPr>
          <p:grpSpPr>
            <a:xfrm>
              <a:off x="1111988" y="1218680"/>
              <a:ext cx="237318" cy="1807685"/>
              <a:chOff x="5098310" y="226835"/>
              <a:chExt cx="606056" cy="4616434"/>
            </a:xfrm>
            <a:solidFill>
              <a:srgbClr val="21DAFF"/>
            </a:solidFill>
          </p:grpSpPr>
          <p:sp>
            <p:nvSpPr>
              <p:cNvPr id="1845" name="Cube 184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6" name="Cube 184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7" name="Cube 184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8" name="Cube 184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9" name="Cube 184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0" name="Cube 184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1" name="Cube 185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2" name="Cube 185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3" name="Cube 185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4" name="Cube 185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90" name="Group 1789"/>
            <p:cNvGrpSpPr>
              <a:grpSpLocks noChangeAspect="1"/>
            </p:cNvGrpSpPr>
            <p:nvPr/>
          </p:nvGrpSpPr>
          <p:grpSpPr>
            <a:xfrm>
              <a:off x="1290619" y="1218680"/>
              <a:ext cx="237318" cy="1807685"/>
              <a:chOff x="5098310" y="226835"/>
              <a:chExt cx="606056" cy="4616430"/>
            </a:xfrm>
            <a:solidFill>
              <a:srgbClr val="21DAFF"/>
            </a:solidFill>
          </p:grpSpPr>
          <p:sp>
            <p:nvSpPr>
              <p:cNvPr id="1835" name="Cube 1834"/>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6" name="Cube 1835"/>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7" name="Cube 1836"/>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8" name="Cube 1837"/>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9" name="Cube 1838"/>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0" name="Cube 1839"/>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1" name="Cube 1840"/>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2" name="Cube 1841"/>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3" name="Cube 1842"/>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4" name="Cube 1843"/>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91" name="Group 1790"/>
            <p:cNvGrpSpPr>
              <a:grpSpLocks noChangeAspect="1"/>
            </p:cNvGrpSpPr>
            <p:nvPr/>
          </p:nvGrpSpPr>
          <p:grpSpPr>
            <a:xfrm>
              <a:off x="1469133" y="1218680"/>
              <a:ext cx="237318" cy="1807685"/>
              <a:chOff x="5098310" y="226835"/>
              <a:chExt cx="606056" cy="4616434"/>
            </a:xfrm>
            <a:solidFill>
              <a:srgbClr val="21DAFF"/>
            </a:solidFill>
          </p:grpSpPr>
          <p:sp>
            <p:nvSpPr>
              <p:cNvPr id="1825" name="Cube 182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6" name="Cube 182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7" name="Cube 182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8" name="Cube 182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9" name="Cube 182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0" name="Cube 182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1" name="Cube 183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2" name="Cube 183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3" name="Cube 183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4" name="Cube 183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92" name="Group 1791"/>
            <p:cNvGrpSpPr>
              <a:grpSpLocks noChangeAspect="1"/>
            </p:cNvGrpSpPr>
            <p:nvPr/>
          </p:nvGrpSpPr>
          <p:grpSpPr>
            <a:xfrm>
              <a:off x="1648562" y="1218188"/>
              <a:ext cx="237318" cy="1807685"/>
              <a:chOff x="5098310" y="226835"/>
              <a:chExt cx="606056" cy="4616434"/>
            </a:xfrm>
            <a:solidFill>
              <a:srgbClr val="21DAFF"/>
            </a:solidFill>
          </p:grpSpPr>
          <p:sp>
            <p:nvSpPr>
              <p:cNvPr id="1815" name="Cube 181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6" name="Cube 181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7" name="Cube 181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8" name="Cube 181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9" name="Cube 181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0" name="Cube 181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1" name="Cube 182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2" name="Cube 182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3" name="Cube 182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4" name="Cube 182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93" name="Group 1792"/>
            <p:cNvGrpSpPr>
              <a:grpSpLocks noChangeAspect="1"/>
            </p:cNvGrpSpPr>
            <p:nvPr/>
          </p:nvGrpSpPr>
          <p:grpSpPr>
            <a:xfrm>
              <a:off x="1827193" y="1218188"/>
              <a:ext cx="237318" cy="1807685"/>
              <a:chOff x="5098310" y="226835"/>
              <a:chExt cx="606056" cy="4616434"/>
            </a:xfrm>
            <a:solidFill>
              <a:srgbClr val="21DAFF"/>
            </a:solidFill>
          </p:grpSpPr>
          <p:sp>
            <p:nvSpPr>
              <p:cNvPr id="1805" name="Cube 180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6" name="Cube 180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7" name="Cube 180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8" name="Cube 180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9" name="Cube 180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0" name="Cube 180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1" name="Cube 181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2" name="Cube 181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3" name="Cube 181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4" name="Cube 181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94" name="Group 1793"/>
            <p:cNvGrpSpPr>
              <a:grpSpLocks noChangeAspect="1"/>
            </p:cNvGrpSpPr>
            <p:nvPr/>
          </p:nvGrpSpPr>
          <p:grpSpPr>
            <a:xfrm>
              <a:off x="2004641" y="1217922"/>
              <a:ext cx="237317" cy="1807685"/>
              <a:chOff x="5098310" y="226835"/>
              <a:chExt cx="606056" cy="4616434"/>
            </a:xfrm>
            <a:solidFill>
              <a:srgbClr val="21DAFF"/>
            </a:solidFill>
          </p:grpSpPr>
          <p:sp>
            <p:nvSpPr>
              <p:cNvPr id="1795" name="Cube 179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6" name="Cube 179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7" name="Cube 179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8" name="Cube 1797"/>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9" name="Cube 179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0" name="Cube 179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1" name="Cube 180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2" name="Cube 180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3" name="Cube 180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4" name="Cube 180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895" name="Group 1894"/>
          <p:cNvGrpSpPr/>
          <p:nvPr/>
        </p:nvGrpSpPr>
        <p:grpSpPr>
          <a:xfrm>
            <a:off x="3862759" y="2285532"/>
            <a:ext cx="1294390" cy="1228959"/>
            <a:chOff x="400651" y="1217922"/>
            <a:chExt cx="1841307" cy="1811028"/>
          </a:xfrm>
        </p:grpSpPr>
        <p:grpSp>
          <p:nvGrpSpPr>
            <p:cNvPr id="1896" name="Group 1895"/>
            <p:cNvGrpSpPr>
              <a:grpSpLocks noChangeAspect="1"/>
            </p:cNvGrpSpPr>
            <p:nvPr/>
          </p:nvGrpSpPr>
          <p:grpSpPr>
            <a:xfrm>
              <a:off x="400651" y="1221265"/>
              <a:ext cx="237317" cy="1807685"/>
              <a:chOff x="5098310" y="226835"/>
              <a:chExt cx="606056" cy="4616434"/>
            </a:xfrm>
            <a:solidFill>
              <a:srgbClr val="21DAFF"/>
            </a:solidFill>
          </p:grpSpPr>
          <p:sp>
            <p:nvSpPr>
              <p:cNvPr id="2139" name="Cube 213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0" name="Cube 213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1" name="Cube 214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2" name="Cube 214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3" name="Cube 214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4" name="Cube 214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5" name="Cube 214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6" name="Cube 214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7" name="Cube 214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8" name="Cube 214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97" name="Group 1896"/>
            <p:cNvGrpSpPr>
              <a:grpSpLocks noChangeAspect="1"/>
            </p:cNvGrpSpPr>
            <p:nvPr/>
          </p:nvGrpSpPr>
          <p:grpSpPr>
            <a:xfrm>
              <a:off x="577389" y="1220773"/>
              <a:ext cx="237317" cy="1807685"/>
              <a:chOff x="5098310" y="226835"/>
              <a:chExt cx="606056" cy="4616434"/>
            </a:xfrm>
            <a:solidFill>
              <a:srgbClr val="21DAFF"/>
            </a:solidFill>
          </p:grpSpPr>
          <p:sp>
            <p:nvSpPr>
              <p:cNvPr id="2129" name="Cube 212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0" name="Cube 212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1" name="Cube 213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2" name="Cube 213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3" name="Cube 213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4" name="Cube 213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5" name="Cube 213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6" name="Cube 213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7" name="Cube 213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8" name="Cube 213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98" name="Group 1897"/>
            <p:cNvGrpSpPr>
              <a:grpSpLocks noChangeAspect="1"/>
            </p:cNvGrpSpPr>
            <p:nvPr/>
          </p:nvGrpSpPr>
          <p:grpSpPr>
            <a:xfrm>
              <a:off x="756020" y="1220773"/>
              <a:ext cx="237317" cy="1807685"/>
              <a:chOff x="5098310" y="226835"/>
              <a:chExt cx="606056" cy="4616434"/>
            </a:xfrm>
            <a:solidFill>
              <a:srgbClr val="21DAFF"/>
            </a:solidFill>
          </p:grpSpPr>
          <p:sp>
            <p:nvSpPr>
              <p:cNvPr id="2119" name="Cube 211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0" name="Cube 211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1" name="Cube 212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2" name="Cube 212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3" name="Cube 212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4" name="Cube 212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5" name="Cube 212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6" name="Cube 212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7" name="Cube 212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8" name="Cube 212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99" name="Group 1898"/>
            <p:cNvGrpSpPr>
              <a:grpSpLocks noChangeAspect="1"/>
            </p:cNvGrpSpPr>
            <p:nvPr/>
          </p:nvGrpSpPr>
          <p:grpSpPr>
            <a:xfrm>
              <a:off x="932559" y="1219172"/>
              <a:ext cx="237318" cy="1807685"/>
              <a:chOff x="5098310" y="226835"/>
              <a:chExt cx="606056" cy="4616434"/>
            </a:xfrm>
            <a:solidFill>
              <a:srgbClr val="21DAFF"/>
            </a:solidFill>
          </p:grpSpPr>
          <p:sp>
            <p:nvSpPr>
              <p:cNvPr id="2109" name="Cube 210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0" name="Cube 210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1" name="Cube 211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2" name="Cube 211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3" name="Cube 211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4" name="Cube 211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5" name="Cube 211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6" name="Cube 211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7" name="Cube 211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8" name="Cube 211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00" name="Group 1899"/>
            <p:cNvGrpSpPr>
              <a:grpSpLocks noChangeAspect="1"/>
            </p:cNvGrpSpPr>
            <p:nvPr/>
          </p:nvGrpSpPr>
          <p:grpSpPr>
            <a:xfrm>
              <a:off x="1111988" y="1218680"/>
              <a:ext cx="237318" cy="1807685"/>
              <a:chOff x="5098310" y="226835"/>
              <a:chExt cx="606056" cy="4616434"/>
            </a:xfrm>
            <a:solidFill>
              <a:srgbClr val="21DAFF"/>
            </a:solidFill>
          </p:grpSpPr>
          <p:sp>
            <p:nvSpPr>
              <p:cNvPr id="2099" name="Cube 209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0" name="Cube 209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1" name="Cube 210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2" name="Cube 210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3" name="Cube 210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4" name="Cube 210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5" name="Cube 210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6" name="Cube 210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7" name="Cube 210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8" name="Cube 210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01" name="Group 1900"/>
            <p:cNvGrpSpPr>
              <a:grpSpLocks noChangeAspect="1"/>
            </p:cNvGrpSpPr>
            <p:nvPr/>
          </p:nvGrpSpPr>
          <p:grpSpPr>
            <a:xfrm>
              <a:off x="1290619" y="1218680"/>
              <a:ext cx="237318" cy="1807685"/>
              <a:chOff x="5098310" y="226835"/>
              <a:chExt cx="606056" cy="4616430"/>
            </a:xfrm>
            <a:solidFill>
              <a:srgbClr val="21DAFF"/>
            </a:solidFill>
          </p:grpSpPr>
          <p:sp>
            <p:nvSpPr>
              <p:cNvPr id="2089" name="Cube 2088"/>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0" name="Cube 2089"/>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1" name="Cube 2090"/>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2" name="Cube 2091"/>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3" name="Cube 2092"/>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4" name="Cube 2093"/>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5" name="Cube 2094"/>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6" name="Cube 2095"/>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7" name="Cube 2096"/>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8" name="Cube 2097"/>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02" name="Group 1901"/>
            <p:cNvGrpSpPr>
              <a:grpSpLocks noChangeAspect="1"/>
            </p:cNvGrpSpPr>
            <p:nvPr/>
          </p:nvGrpSpPr>
          <p:grpSpPr>
            <a:xfrm>
              <a:off x="1469133" y="1218680"/>
              <a:ext cx="237318" cy="1807685"/>
              <a:chOff x="5098310" y="226835"/>
              <a:chExt cx="606056" cy="4616434"/>
            </a:xfrm>
            <a:solidFill>
              <a:srgbClr val="21DAFF"/>
            </a:solidFill>
          </p:grpSpPr>
          <p:sp>
            <p:nvSpPr>
              <p:cNvPr id="2079" name="Cube 207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0" name="Cube 207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1" name="Cube 208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2" name="Cube 208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3" name="Cube 208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4" name="Cube 208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5" name="Cube 208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6" name="Cube 208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7" name="Cube 208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8" name="Cube 208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03" name="Group 1902"/>
            <p:cNvGrpSpPr>
              <a:grpSpLocks noChangeAspect="1"/>
            </p:cNvGrpSpPr>
            <p:nvPr/>
          </p:nvGrpSpPr>
          <p:grpSpPr>
            <a:xfrm>
              <a:off x="1648562" y="1218188"/>
              <a:ext cx="237318" cy="1807685"/>
              <a:chOff x="5098310" y="226835"/>
              <a:chExt cx="606056" cy="4616434"/>
            </a:xfrm>
            <a:solidFill>
              <a:srgbClr val="21DAFF"/>
            </a:solidFill>
          </p:grpSpPr>
          <p:sp>
            <p:nvSpPr>
              <p:cNvPr id="2069" name="Cube 206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0" name="Cube 206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1" name="Cube 207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2" name="Cube 207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3" name="Cube 207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4" name="Cube 207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5" name="Cube 207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6" name="Cube 207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7" name="Cube 207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8" name="Cube 207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04" name="Group 1903"/>
            <p:cNvGrpSpPr>
              <a:grpSpLocks noChangeAspect="1"/>
            </p:cNvGrpSpPr>
            <p:nvPr/>
          </p:nvGrpSpPr>
          <p:grpSpPr>
            <a:xfrm>
              <a:off x="1827193" y="1218188"/>
              <a:ext cx="237318" cy="1807685"/>
              <a:chOff x="5098310" y="226835"/>
              <a:chExt cx="606056" cy="4616434"/>
            </a:xfrm>
            <a:solidFill>
              <a:srgbClr val="21DAFF"/>
            </a:solidFill>
          </p:grpSpPr>
          <p:sp>
            <p:nvSpPr>
              <p:cNvPr id="2059" name="Cube 205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0" name="Cube 205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1" name="Cube 206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2" name="Cube 206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3" name="Cube 206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4" name="Cube 206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5" name="Cube 206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6" name="Cube 206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7" name="Cube 206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8" name="Cube 206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05" name="Group 1904"/>
            <p:cNvGrpSpPr>
              <a:grpSpLocks noChangeAspect="1"/>
            </p:cNvGrpSpPr>
            <p:nvPr/>
          </p:nvGrpSpPr>
          <p:grpSpPr>
            <a:xfrm>
              <a:off x="2004641" y="1217922"/>
              <a:ext cx="237317" cy="1807685"/>
              <a:chOff x="5098310" y="226835"/>
              <a:chExt cx="606056" cy="4616434"/>
            </a:xfrm>
            <a:solidFill>
              <a:srgbClr val="21DAFF"/>
            </a:solidFill>
          </p:grpSpPr>
          <p:sp>
            <p:nvSpPr>
              <p:cNvPr id="1907" name="Cube 190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4" name="Cube 2043"/>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1" name="Cube 205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2" name="Cube 2051"/>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3" name="Cube 205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4" name="Cube 205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5" name="Cube 205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6" name="Cube 205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7" name="Cube 205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8" name="Cube 205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149" name="Group 2148"/>
          <p:cNvGrpSpPr/>
          <p:nvPr/>
        </p:nvGrpSpPr>
        <p:grpSpPr>
          <a:xfrm>
            <a:off x="6344730" y="2371491"/>
            <a:ext cx="1294390" cy="1228959"/>
            <a:chOff x="400651" y="1217922"/>
            <a:chExt cx="1841307" cy="1811028"/>
          </a:xfrm>
        </p:grpSpPr>
        <p:grpSp>
          <p:nvGrpSpPr>
            <p:cNvPr id="2150" name="Group 2149"/>
            <p:cNvGrpSpPr>
              <a:grpSpLocks noChangeAspect="1"/>
            </p:cNvGrpSpPr>
            <p:nvPr/>
          </p:nvGrpSpPr>
          <p:grpSpPr>
            <a:xfrm>
              <a:off x="400651" y="1221265"/>
              <a:ext cx="237317" cy="1807685"/>
              <a:chOff x="5098310" y="226835"/>
              <a:chExt cx="606056" cy="4616434"/>
            </a:xfrm>
            <a:solidFill>
              <a:srgbClr val="21DAFF"/>
            </a:solidFill>
          </p:grpSpPr>
          <p:sp>
            <p:nvSpPr>
              <p:cNvPr id="2250" name="Cube 224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1" name="Cube 2250"/>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2" name="Cube 225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3" name="Cube 225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4" name="Cube 2253"/>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5" name="Cube 225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6" name="Cube 2255"/>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7" name="Cube 225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8" name="Cube 225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9" name="Cube 225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51" name="Group 2150"/>
            <p:cNvGrpSpPr>
              <a:grpSpLocks noChangeAspect="1"/>
            </p:cNvGrpSpPr>
            <p:nvPr/>
          </p:nvGrpSpPr>
          <p:grpSpPr>
            <a:xfrm>
              <a:off x="577389" y="1220773"/>
              <a:ext cx="237317" cy="1807685"/>
              <a:chOff x="5098310" y="226835"/>
              <a:chExt cx="606056" cy="4616434"/>
            </a:xfrm>
            <a:solidFill>
              <a:srgbClr val="21DAFF"/>
            </a:solidFill>
          </p:grpSpPr>
          <p:sp>
            <p:nvSpPr>
              <p:cNvPr id="2240" name="Cube 223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1" name="Cube 224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2" name="Cube 224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3" name="Cube 224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4" name="Cube 224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5" name="Cube 224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6" name="Cube 224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7" name="Cube 224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8" name="Cube 224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9" name="Cube 224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52" name="Group 2151"/>
            <p:cNvGrpSpPr>
              <a:grpSpLocks noChangeAspect="1"/>
            </p:cNvGrpSpPr>
            <p:nvPr/>
          </p:nvGrpSpPr>
          <p:grpSpPr>
            <a:xfrm>
              <a:off x="756020" y="1220773"/>
              <a:ext cx="237317" cy="1807685"/>
              <a:chOff x="5098310" y="226835"/>
              <a:chExt cx="606056" cy="4616434"/>
            </a:xfrm>
            <a:solidFill>
              <a:srgbClr val="21DAFF"/>
            </a:solidFill>
          </p:grpSpPr>
          <p:sp>
            <p:nvSpPr>
              <p:cNvPr id="2230" name="Cube 222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1" name="Cube 223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2" name="Cube 223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3" name="Cube 223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4" name="Cube 223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5" name="Cube 223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6" name="Cube 223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7" name="Cube 223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8" name="Cube 223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9" name="Cube 223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53" name="Group 2152"/>
            <p:cNvGrpSpPr>
              <a:grpSpLocks noChangeAspect="1"/>
            </p:cNvGrpSpPr>
            <p:nvPr/>
          </p:nvGrpSpPr>
          <p:grpSpPr>
            <a:xfrm>
              <a:off x="932559" y="1219172"/>
              <a:ext cx="237318" cy="1807685"/>
              <a:chOff x="5098310" y="226835"/>
              <a:chExt cx="606056" cy="4616434"/>
            </a:xfrm>
            <a:solidFill>
              <a:srgbClr val="21DAFF"/>
            </a:solidFill>
          </p:grpSpPr>
          <p:sp>
            <p:nvSpPr>
              <p:cNvPr id="2220" name="Cube 221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1" name="Cube 2220"/>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2" name="Cube 222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3" name="Cube 222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4" name="Cube 2223"/>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5" name="Cube 222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6" name="Cube 2225"/>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7" name="Cube 222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8" name="Cube 222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9" name="Cube 222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54" name="Group 2153"/>
            <p:cNvGrpSpPr>
              <a:grpSpLocks noChangeAspect="1"/>
            </p:cNvGrpSpPr>
            <p:nvPr/>
          </p:nvGrpSpPr>
          <p:grpSpPr>
            <a:xfrm>
              <a:off x="1111988" y="1218680"/>
              <a:ext cx="237318" cy="1807685"/>
              <a:chOff x="5098310" y="226835"/>
              <a:chExt cx="606056" cy="4616434"/>
            </a:xfrm>
            <a:solidFill>
              <a:srgbClr val="21DAFF"/>
            </a:solidFill>
          </p:grpSpPr>
          <p:sp>
            <p:nvSpPr>
              <p:cNvPr id="2210" name="Cube 220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1" name="Cube 221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2" name="Cube 221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3" name="Cube 221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4" name="Cube 221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5" name="Cube 221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6" name="Cube 221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7" name="Cube 221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8" name="Cube 221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9" name="Cube 221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55" name="Group 2154"/>
            <p:cNvGrpSpPr>
              <a:grpSpLocks noChangeAspect="1"/>
            </p:cNvGrpSpPr>
            <p:nvPr/>
          </p:nvGrpSpPr>
          <p:grpSpPr>
            <a:xfrm>
              <a:off x="1290619" y="1218680"/>
              <a:ext cx="237318" cy="1807685"/>
              <a:chOff x="5098310" y="226835"/>
              <a:chExt cx="606056" cy="4616430"/>
            </a:xfrm>
            <a:solidFill>
              <a:srgbClr val="21DAFF"/>
            </a:solidFill>
          </p:grpSpPr>
          <p:sp>
            <p:nvSpPr>
              <p:cNvPr id="2200" name="Cube 2199"/>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1" name="Cube 2200"/>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2" name="Cube 2201"/>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3" name="Cube 2202"/>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4" name="Cube 2203"/>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5" name="Cube 2204"/>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6" name="Cube 2205"/>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7" name="Cube 2206"/>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8" name="Cube 2207"/>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9" name="Cube 2208"/>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56" name="Group 2155"/>
            <p:cNvGrpSpPr>
              <a:grpSpLocks noChangeAspect="1"/>
            </p:cNvGrpSpPr>
            <p:nvPr/>
          </p:nvGrpSpPr>
          <p:grpSpPr>
            <a:xfrm>
              <a:off x="1469133" y="1218680"/>
              <a:ext cx="237318" cy="1807685"/>
              <a:chOff x="5098310" y="226835"/>
              <a:chExt cx="606056" cy="4616434"/>
            </a:xfrm>
            <a:solidFill>
              <a:srgbClr val="21DAFF"/>
            </a:solidFill>
          </p:grpSpPr>
          <p:sp>
            <p:nvSpPr>
              <p:cNvPr id="2190" name="Cube 218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1" name="Cube 2190"/>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2" name="Cube 219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3" name="Cube 219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4" name="Cube 2193"/>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5" name="Cube 219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6" name="Cube 2195"/>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7" name="Cube 219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8" name="Cube 219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9" name="Cube 219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57" name="Group 2156"/>
            <p:cNvGrpSpPr>
              <a:grpSpLocks noChangeAspect="1"/>
            </p:cNvGrpSpPr>
            <p:nvPr/>
          </p:nvGrpSpPr>
          <p:grpSpPr>
            <a:xfrm>
              <a:off x="1648562" y="1218188"/>
              <a:ext cx="237318" cy="1807685"/>
              <a:chOff x="5098310" y="226835"/>
              <a:chExt cx="606056" cy="4616434"/>
            </a:xfrm>
            <a:solidFill>
              <a:srgbClr val="21DAFF"/>
            </a:solidFill>
          </p:grpSpPr>
          <p:sp>
            <p:nvSpPr>
              <p:cNvPr id="2180" name="Cube 217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1" name="Cube 218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2" name="Cube 218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3" name="Cube 218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4" name="Cube 218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5" name="Cube 218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6" name="Cube 218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7" name="Cube 218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8" name="Cube 218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9" name="Cube 218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58" name="Group 2157"/>
            <p:cNvGrpSpPr>
              <a:grpSpLocks noChangeAspect="1"/>
            </p:cNvGrpSpPr>
            <p:nvPr/>
          </p:nvGrpSpPr>
          <p:grpSpPr>
            <a:xfrm>
              <a:off x="1827193" y="1218188"/>
              <a:ext cx="237318" cy="1807685"/>
              <a:chOff x="5098310" y="226835"/>
              <a:chExt cx="606056" cy="4616434"/>
            </a:xfrm>
            <a:solidFill>
              <a:srgbClr val="21DAFF"/>
            </a:solidFill>
          </p:grpSpPr>
          <p:sp>
            <p:nvSpPr>
              <p:cNvPr id="2170" name="Cube 216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1" name="Cube 217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2" name="Cube 217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3" name="Cube 217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4" name="Cube 217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5" name="Cube 217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6" name="Cube 217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7" name="Cube 217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8" name="Cube 217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9" name="Cube 217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59" name="Group 2158"/>
            <p:cNvGrpSpPr>
              <a:grpSpLocks noChangeAspect="1"/>
            </p:cNvGrpSpPr>
            <p:nvPr/>
          </p:nvGrpSpPr>
          <p:grpSpPr>
            <a:xfrm>
              <a:off x="2004641" y="1217922"/>
              <a:ext cx="237317" cy="1807685"/>
              <a:chOff x="5098310" y="226835"/>
              <a:chExt cx="606056" cy="4616434"/>
            </a:xfrm>
            <a:solidFill>
              <a:srgbClr val="21DAFF"/>
            </a:solidFill>
          </p:grpSpPr>
          <p:sp>
            <p:nvSpPr>
              <p:cNvPr id="2160" name="Cube 215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1" name="Cube 2160"/>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2" name="Cube 216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3" name="Cube 2162"/>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4" name="Cube 2163"/>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5" name="Cube 216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6" name="Cube 2165"/>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7" name="Cube 216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8" name="Cube 216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9" name="Cube 216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Tree>
    <p:extLst>
      <p:ext uri="{BB962C8B-B14F-4D97-AF65-F5344CB8AC3E}">
        <p14:creationId xmlns:p14="http://schemas.microsoft.com/office/powerpoint/2010/main" val="179023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242"/>
                                        </p:tgtEl>
                                        <p:attrNameLst>
                                          <p:attrName>style.visibility</p:attrName>
                                        </p:attrNameLst>
                                      </p:cBhvr>
                                      <p:to>
                                        <p:strVal val="visible"/>
                                      </p:to>
                                    </p:set>
                                    <p:animEffect transition="in" filter="fade">
                                      <p:cBhvr>
                                        <p:cTn id="10" dur="500"/>
                                        <p:tgtEl>
                                          <p:spTgt spid="1242"/>
                                        </p:tgtEl>
                                      </p:cBhvr>
                                    </p:animEffect>
                                  </p:childTnLst>
                                </p:cTn>
                              </p:par>
                              <p:par>
                                <p:cTn id="11" presetID="10" presetClass="entr" presetSubtype="0" fill="hold" nodeType="withEffect">
                                  <p:stCondLst>
                                    <p:cond delay="0"/>
                                  </p:stCondLst>
                                  <p:childTnLst>
                                    <p:set>
                                      <p:cBhvr>
                                        <p:cTn id="12" dur="1" fill="hold">
                                          <p:stCondLst>
                                            <p:cond delay="0"/>
                                          </p:stCondLst>
                                        </p:cTn>
                                        <p:tgtEl>
                                          <p:spTgt spid="1353"/>
                                        </p:tgtEl>
                                        <p:attrNameLst>
                                          <p:attrName>style.visibility</p:attrName>
                                        </p:attrNameLst>
                                      </p:cBhvr>
                                      <p:to>
                                        <p:strVal val="visible"/>
                                      </p:to>
                                    </p:set>
                                    <p:animEffect transition="in" filter="fade">
                                      <p:cBhvr>
                                        <p:cTn id="13" dur="500"/>
                                        <p:tgtEl>
                                          <p:spTgt spid="1353"/>
                                        </p:tgtEl>
                                      </p:cBhvr>
                                    </p:animEffect>
                                  </p:childTnLst>
                                </p:cTn>
                              </p:par>
                              <p:par>
                                <p:cTn id="14" presetID="10" presetClass="entr" presetSubtype="0" fill="hold" nodeType="withEffect">
                                  <p:stCondLst>
                                    <p:cond delay="0"/>
                                  </p:stCondLst>
                                  <p:childTnLst>
                                    <p:set>
                                      <p:cBhvr>
                                        <p:cTn id="15" dur="1" fill="hold">
                                          <p:stCondLst>
                                            <p:cond delay="0"/>
                                          </p:stCondLst>
                                        </p:cTn>
                                        <p:tgtEl>
                                          <p:spTgt spid="1464"/>
                                        </p:tgtEl>
                                        <p:attrNameLst>
                                          <p:attrName>style.visibility</p:attrName>
                                        </p:attrNameLst>
                                      </p:cBhvr>
                                      <p:to>
                                        <p:strVal val="visible"/>
                                      </p:to>
                                    </p:set>
                                    <p:animEffect transition="in" filter="fade">
                                      <p:cBhvr>
                                        <p:cTn id="16" dur="500"/>
                                        <p:tgtEl>
                                          <p:spTgt spid="1464"/>
                                        </p:tgtEl>
                                      </p:cBhvr>
                                    </p:animEffect>
                                  </p:childTnLst>
                                </p:cTn>
                              </p:par>
                              <p:par>
                                <p:cTn id="17" presetID="10" presetClass="entr" presetSubtype="0" fill="hold" nodeType="withEffect">
                                  <p:stCondLst>
                                    <p:cond delay="0"/>
                                  </p:stCondLst>
                                  <p:childTnLst>
                                    <p:set>
                                      <p:cBhvr>
                                        <p:cTn id="18" dur="1" fill="hold">
                                          <p:stCondLst>
                                            <p:cond delay="0"/>
                                          </p:stCondLst>
                                        </p:cTn>
                                        <p:tgtEl>
                                          <p:spTgt spid="1784"/>
                                        </p:tgtEl>
                                        <p:attrNameLst>
                                          <p:attrName>style.visibility</p:attrName>
                                        </p:attrNameLst>
                                      </p:cBhvr>
                                      <p:to>
                                        <p:strVal val="visible"/>
                                      </p:to>
                                    </p:set>
                                    <p:animEffect transition="in" filter="fade">
                                      <p:cBhvr>
                                        <p:cTn id="19" dur="500"/>
                                        <p:tgtEl>
                                          <p:spTgt spid="1784"/>
                                        </p:tgtEl>
                                      </p:cBhvr>
                                    </p:animEffect>
                                  </p:childTnLst>
                                </p:cTn>
                              </p:par>
                              <p:par>
                                <p:cTn id="20" presetID="10" presetClass="entr" presetSubtype="0" fill="hold" nodeType="withEffect">
                                  <p:stCondLst>
                                    <p:cond delay="0"/>
                                  </p:stCondLst>
                                  <p:childTnLst>
                                    <p:set>
                                      <p:cBhvr>
                                        <p:cTn id="21" dur="1" fill="hold">
                                          <p:stCondLst>
                                            <p:cond delay="0"/>
                                          </p:stCondLst>
                                        </p:cTn>
                                        <p:tgtEl>
                                          <p:spTgt spid="1895"/>
                                        </p:tgtEl>
                                        <p:attrNameLst>
                                          <p:attrName>style.visibility</p:attrName>
                                        </p:attrNameLst>
                                      </p:cBhvr>
                                      <p:to>
                                        <p:strVal val="visible"/>
                                      </p:to>
                                    </p:set>
                                    <p:animEffect transition="in" filter="fade">
                                      <p:cBhvr>
                                        <p:cTn id="22" dur="500"/>
                                        <p:tgtEl>
                                          <p:spTgt spid="1895"/>
                                        </p:tgtEl>
                                      </p:cBhvr>
                                    </p:animEffect>
                                  </p:childTnLst>
                                </p:cTn>
                              </p:par>
                              <p:par>
                                <p:cTn id="23" presetID="10" presetClass="entr" presetSubtype="0" fill="hold" nodeType="withEffect">
                                  <p:stCondLst>
                                    <p:cond delay="0"/>
                                  </p:stCondLst>
                                  <p:childTnLst>
                                    <p:set>
                                      <p:cBhvr>
                                        <p:cTn id="24" dur="1" fill="hold">
                                          <p:stCondLst>
                                            <p:cond delay="0"/>
                                          </p:stCondLst>
                                        </p:cTn>
                                        <p:tgtEl>
                                          <p:spTgt spid="2149"/>
                                        </p:tgtEl>
                                        <p:attrNameLst>
                                          <p:attrName>style.visibility</p:attrName>
                                        </p:attrNameLst>
                                      </p:cBhvr>
                                      <p:to>
                                        <p:strVal val="visible"/>
                                      </p:to>
                                    </p:set>
                                    <p:animEffect transition="in" filter="fade">
                                      <p:cBhvr>
                                        <p:cTn id="25" dur="500"/>
                                        <p:tgtEl>
                                          <p:spTgt spid="214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500" tmFilter="0, 0; .2, .5; .8, .5; 1, 0"/>
                                        <p:tgtEl>
                                          <p:spTgt spid="2"/>
                                        </p:tgtEl>
                                      </p:cBhvr>
                                    </p:animEffect>
                                    <p:animScale>
                                      <p:cBhvr>
                                        <p:cTn id="35" dur="250" autoRev="1" fill="hold"/>
                                        <p:tgtEl>
                                          <p:spTgt spid="2"/>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1353"/>
                                        </p:tgtEl>
                                      </p:cBhvr>
                                    </p:animEffect>
                                    <p:animScale>
                                      <p:cBhvr>
                                        <p:cTn id="40" dur="250" autoRev="1" fill="hold"/>
                                        <p:tgtEl>
                                          <p:spTgt spid="1353"/>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nodeType="clickEffect">
                                  <p:stCondLst>
                                    <p:cond delay="0"/>
                                  </p:stCondLst>
                                  <p:childTnLst>
                                    <p:animEffect transition="out" filter="fade">
                                      <p:cBhvr>
                                        <p:cTn id="44" dur="500" tmFilter="0, 0; .2, .5; .8, .5; 1, 0"/>
                                        <p:tgtEl>
                                          <p:spTgt spid="1464"/>
                                        </p:tgtEl>
                                      </p:cBhvr>
                                    </p:animEffect>
                                    <p:animScale>
                                      <p:cBhvr>
                                        <p:cTn id="45" dur="250" autoRev="1" fill="hold"/>
                                        <p:tgtEl>
                                          <p:spTgt spid="1464"/>
                                        </p:tgtEl>
                                      </p:cBhvr>
                                      <p:by x="105000" y="105000"/>
                                    </p:animScale>
                                  </p:childTnLst>
                                </p:cTn>
                              </p:par>
                            </p:childTnLst>
                          </p:cTn>
                        </p:par>
                      </p:childTnLst>
                    </p:cTn>
                  </p:par>
                  <p:par>
                    <p:cTn id="46" fill="hold">
                      <p:stCondLst>
                        <p:cond delay="indefinite"/>
                      </p:stCondLst>
                      <p:childTnLst>
                        <p:par>
                          <p:cTn id="47" fill="hold">
                            <p:stCondLst>
                              <p:cond delay="0"/>
                            </p:stCondLst>
                            <p:childTnLst>
                              <p:par>
                                <p:cTn id="48" presetID="26" presetClass="emph" presetSubtype="0" fill="hold" nodeType="clickEffect">
                                  <p:stCondLst>
                                    <p:cond delay="0"/>
                                  </p:stCondLst>
                                  <p:childTnLst>
                                    <p:animEffect transition="out" filter="fade">
                                      <p:cBhvr>
                                        <p:cTn id="49" dur="500" tmFilter="0, 0; .2, .5; .8, .5; 1, 0"/>
                                        <p:tgtEl>
                                          <p:spTgt spid="1784"/>
                                        </p:tgtEl>
                                      </p:cBhvr>
                                    </p:animEffect>
                                    <p:animScale>
                                      <p:cBhvr>
                                        <p:cTn id="50" dur="250" autoRev="1" fill="hold"/>
                                        <p:tgtEl>
                                          <p:spTgt spid="1784"/>
                                        </p:tgtEl>
                                      </p:cBhvr>
                                      <p:by x="105000" y="105000"/>
                                    </p:animScale>
                                  </p:childTnLst>
                                </p:cTn>
                              </p:par>
                            </p:childTnLst>
                          </p:cTn>
                        </p:par>
                      </p:childTnLst>
                    </p:cTn>
                  </p:par>
                  <p:par>
                    <p:cTn id="51" fill="hold">
                      <p:stCondLst>
                        <p:cond delay="indefinite"/>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1242"/>
                                        </p:tgtEl>
                                      </p:cBhvr>
                                    </p:animEffect>
                                    <p:animScale>
                                      <p:cBhvr>
                                        <p:cTn id="55" dur="250" autoRev="1" fill="hold"/>
                                        <p:tgtEl>
                                          <p:spTgt spid="1242"/>
                                        </p:tgtEl>
                                      </p:cBhvr>
                                      <p:by x="105000" y="105000"/>
                                    </p:animScale>
                                  </p:childTnLst>
                                </p:cTn>
                              </p:par>
                            </p:childTnLst>
                          </p:cTn>
                        </p:par>
                      </p:childTnLst>
                    </p:cTn>
                  </p:par>
                  <p:par>
                    <p:cTn id="56" fill="hold">
                      <p:stCondLst>
                        <p:cond delay="indefinite"/>
                      </p:stCondLst>
                      <p:childTnLst>
                        <p:par>
                          <p:cTn id="57" fill="hold">
                            <p:stCondLst>
                              <p:cond delay="0"/>
                            </p:stCondLst>
                            <p:childTnLst>
                              <p:par>
                                <p:cTn id="58" presetID="26" presetClass="emph" presetSubtype="0" fill="hold" nodeType="clickEffect">
                                  <p:stCondLst>
                                    <p:cond delay="0"/>
                                  </p:stCondLst>
                                  <p:childTnLst>
                                    <p:animEffect transition="out" filter="fade">
                                      <p:cBhvr>
                                        <p:cTn id="59" dur="500" tmFilter="0, 0; .2, .5; .8, .5; 1, 0"/>
                                        <p:tgtEl>
                                          <p:spTgt spid="1895"/>
                                        </p:tgtEl>
                                      </p:cBhvr>
                                    </p:animEffect>
                                    <p:animScale>
                                      <p:cBhvr>
                                        <p:cTn id="60" dur="250" autoRev="1" fill="hold"/>
                                        <p:tgtEl>
                                          <p:spTgt spid="1895"/>
                                        </p:tgtEl>
                                      </p:cBhvr>
                                      <p:by x="105000" y="105000"/>
                                    </p:animScale>
                                  </p:childTnLst>
                                </p:cTn>
                              </p:par>
                            </p:childTnLst>
                          </p:cTn>
                        </p:par>
                      </p:childTnLst>
                    </p:cTn>
                  </p:par>
                  <p:par>
                    <p:cTn id="61" fill="hold">
                      <p:stCondLst>
                        <p:cond delay="indefinite"/>
                      </p:stCondLst>
                      <p:childTnLst>
                        <p:par>
                          <p:cTn id="62" fill="hold">
                            <p:stCondLst>
                              <p:cond delay="0"/>
                            </p:stCondLst>
                            <p:childTnLst>
                              <p:par>
                                <p:cTn id="63" presetID="26" presetClass="emph" presetSubtype="0" fill="hold" nodeType="clickEffect">
                                  <p:stCondLst>
                                    <p:cond delay="0"/>
                                  </p:stCondLst>
                                  <p:childTnLst>
                                    <p:animEffect transition="out" filter="fade">
                                      <p:cBhvr>
                                        <p:cTn id="64" dur="500" tmFilter="0, 0; .2, .5; .8, .5; 1, 0"/>
                                        <p:tgtEl>
                                          <p:spTgt spid="2149"/>
                                        </p:tgtEl>
                                      </p:cBhvr>
                                    </p:animEffect>
                                    <p:animScale>
                                      <p:cBhvr>
                                        <p:cTn id="65" dur="250" autoRev="1" fill="hold"/>
                                        <p:tgtEl>
                                          <p:spTgt spid="2149"/>
                                        </p:tgtEl>
                                      </p:cBhvr>
                                      <p:by x="105000" y="105000"/>
                                    </p:animScale>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iterate type="lt">
                                    <p:tmAbs val="80"/>
                                  </p:iterate>
                                  <p:childTnLst>
                                    <p:set>
                                      <p:cBhvr>
                                        <p:cTn id="69" dur="1" fill="hold">
                                          <p:stCondLst>
                                            <p:cond delay="0"/>
                                          </p:stCondLst>
                                        </p:cTn>
                                        <p:tgtEl>
                                          <p:spTgt spid="2041"/>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042"/>
                                        </p:tgtEl>
                                        <p:attrNameLst>
                                          <p:attrName>style.visibility</p:attrName>
                                        </p:attrNameLst>
                                      </p:cBhvr>
                                      <p:to>
                                        <p:strVal val="visible"/>
                                      </p:to>
                                    </p:set>
                                    <p:animEffect transition="in" filter="fade">
                                      <p:cBhvr>
                                        <p:cTn id="74" dur="500"/>
                                        <p:tgtEl>
                                          <p:spTgt spid="2042"/>
                                        </p:tgtEl>
                                      </p:cBhvr>
                                    </p:animEffect>
                                  </p:childTnLst>
                                </p:cTn>
                              </p:par>
                            </p:childTnLst>
                          </p:cTn>
                        </p:par>
                      </p:childTnLst>
                    </p:cTn>
                  </p:par>
                  <p:par>
                    <p:cTn id="75" fill="hold">
                      <p:stCondLst>
                        <p:cond delay="indefinite"/>
                      </p:stCondLst>
                      <p:childTnLst>
                        <p:par>
                          <p:cTn id="76" fill="hold">
                            <p:stCondLst>
                              <p:cond delay="0"/>
                            </p:stCondLst>
                            <p:childTnLst>
                              <p:par>
                                <p:cTn id="77" presetID="26" presetClass="emph" presetSubtype="0" fill="hold" nodeType="clickEffect">
                                  <p:stCondLst>
                                    <p:cond delay="0"/>
                                  </p:stCondLst>
                                  <p:childTnLst>
                                    <p:animEffect transition="out" filter="fade">
                                      <p:cBhvr>
                                        <p:cTn id="78" dur="500" tmFilter="0, 0; .2, .5; .8, .5; 1, 0"/>
                                        <p:tgtEl>
                                          <p:spTgt spid="2"/>
                                        </p:tgtEl>
                                      </p:cBhvr>
                                    </p:animEffect>
                                    <p:animScale>
                                      <p:cBhvr>
                                        <p:cTn id="79" dur="250" autoRev="1" fill="hold"/>
                                        <p:tgtEl>
                                          <p:spTgt spid="2"/>
                                        </p:tgtEl>
                                      </p:cBhvr>
                                      <p:by x="105000" y="105000"/>
                                    </p:animScale>
                                  </p:childTnLst>
                                </p:cTn>
                              </p:par>
                            </p:childTnLst>
                          </p:cTn>
                        </p:par>
                      </p:childTnLst>
                    </p:cTn>
                  </p:par>
                  <p:par>
                    <p:cTn id="80" fill="hold">
                      <p:stCondLst>
                        <p:cond delay="indefinite"/>
                      </p:stCondLst>
                      <p:childTnLst>
                        <p:par>
                          <p:cTn id="81" fill="hold">
                            <p:stCondLst>
                              <p:cond delay="0"/>
                            </p:stCondLst>
                            <p:childTnLst>
                              <p:par>
                                <p:cTn id="82" presetID="26" presetClass="emph" presetSubtype="0" fill="hold" nodeType="clickEffect">
                                  <p:stCondLst>
                                    <p:cond delay="0"/>
                                  </p:stCondLst>
                                  <p:childTnLst>
                                    <p:animEffect transition="out" filter="fade">
                                      <p:cBhvr>
                                        <p:cTn id="83" dur="500" tmFilter="0, 0; .2, .5; .8, .5; 1, 0"/>
                                        <p:tgtEl>
                                          <p:spTgt spid="1353"/>
                                        </p:tgtEl>
                                      </p:cBhvr>
                                    </p:animEffect>
                                    <p:animScale>
                                      <p:cBhvr>
                                        <p:cTn id="84" dur="250" autoRev="1" fill="hold"/>
                                        <p:tgtEl>
                                          <p:spTgt spid="1353"/>
                                        </p:tgtEl>
                                      </p:cBhvr>
                                      <p:by x="105000" y="105000"/>
                                    </p:animScale>
                                  </p:childTnLst>
                                </p:cTn>
                              </p:par>
                            </p:childTnLst>
                          </p:cTn>
                        </p:par>
                      </p:childTnLst>
                    </p:cTn>
                  </p:par>
                  <p:par>
                    <p:cTn id="85" fill="hold">
                      <p:stCondLst>
                        <p:cond delay="indefinite"/>
                      </p:stCondLst>
                      <p:childTnLst>
                        <p:par>
                          <p:cTn id="86" fill="hold">
                            <p:stCondLst>
                              <p:cond delay="0"/>
                            </p:stCondLst>
                            <p:childTnLst>
                              <p:par>
                                <p:cTn id="87" presetID="26" presetClass="emph" presetSubtype="0" fill="hold" nodeType="clickEffect">
                                  <p:stCondLst>
                                    <p:cond delay="0"/>
                                  </p:stCondLst>
                                  <p:childTnLst>
                                    <p:animEffect transition="out" filter="fade">
                                      <p:cBhvr>
                                        <p:cTn id="88" dur="500" tmFilter="0, 0; .2, .5; .8, .5; 1, 0"/>
                                        <p:tgtEl>
                                          <p:spTgt spid="1464"/>
                                        </p:tgtEl>
                                      </p:cBhvr>
                                    </p:animEffect>
                                    <p:animScale>
                                      <p:cBhvr>
                                        <p:cTn id="89" dur="250" autoRev="1" fill="hold"/>
                                        <p:tgtEl>
                                          <p:spTgt spid="1464"/>
                                        </p:tgtEl>
                                      </p:cBhvr>
                                      <p:by x="105000" y="105000"/>
                                    </p:animScale>
                                  </p:childTnLst>
                                </p:cTn>
                              </p:par>
                            </p:childTnLst>
                          </p:cTn>
                        </p:par>
                      </p:childTnLst>
                    </p:cTn>
                  </p:par>
                  <p:par>
                    <p:cTn id="90" fill="hold">
                      <p:stCondLst>
                        <p:cond delay="indefinite"/>
                      </p:stCondLst>
                      <p:childTnLst>
                        <p:par>
                          <p:cTn id="91" fill="hold">
                            <p:stCondLst>
                              <p:cond delay="0"/>
                            </p:stCondLst>
                            <p:childTnLst>
                              <p:par>
                                <p:cTn id="92" presetID="26" presetClass="emph" presetSubtype="0" fill="hold" nodeType="clickEffect">
                                  <p:stCondLst>
                                    <p:cond delay="0"/>
                                  </p:stCondLst>
                                  <p:childTnLst>
                                    <p:animEffect transition="out" filter="fade">
                                      <p:cBhvr>
                                        <p:cTn id="93" dur="500" tmFilter="0, 0; .2, .5; .8, .5; 1, 0"/>
                                        <p:tgtEl>
                                          <p:spTgt spid="1784"/>
                                        </p:tgtEl>
                                      </p:cBhvr>
                                    </p:animEffect>
                                    <p:animScale>
                                      <p:cBhvr>
                                        <p:cTn id="94" dur="250" autoRev="1" fill="hold"/>
                                        <p:tgtEl>
                                          <p:spTgt spid="1784"/>
                                        </p:tgtEl>
                                      </p:cBhvr>
                                      <p:by x="105000" y="105000"/>
                                    </p:animScale>
                                  </p:childTnLst>
                                </p:cTn>
                              </p:par>
                            </p:childTnLst>
                          </p:cTn>
                        </p:par>
                      </p:childTnLst>
                    </p:cTn>
                  </p:par>
                  <p:par>
                    <p:cTn id="95" fill="hold">
                      <p:stCondLst>
                        <p:cond delay="indefinite"/>
                      </p:stCondLst>
                      <p:childTnLst>
                        <p:par>
                          <p:cTn id="96" fill="hold">
                            <p:stCondLst>
                              <p:cond delay="0"/>
                            </p:stCondLst>
                            <p:childTnLst>
                              <p:par>
                                <p:cTn id="97" presetID="26" presetClass="emph" presetSubtype="0" fill="hold" nodeType="clickEffect">
                                  <p:stCondLst>
                                    <p:cond delay="0"/>
                                  </p:stCondLst>
                                  <p:childTnLst>
                                    <p:animEffect transition="out" filter="fade">
                                      <p:cBhvr>
                                        <p:cTn id="98" dur="500" tmFilter="0, 0; .2, .5; .8, .5; 1, 0"/>
                                        <p:tgtEl>
                                          <p:spTgt spid="1242"/>
                                        </p:tgtEl>
                                      </p:cBhvr>
                                    </p:animEffect>
                                    <p:animScale>
                                      <p:cBhvr>
                                        <p:cTn id="99" dur="250" autoRev="1" fill="hold"/>
                                        <p:tgtEl>
                                          <p:spTgt spid="1242"/>
                                        </p:tgtEl>
                                      </p:cBhvr>
                                      <p:by x="105000" y="105000"/>
                                    </p:animScale>
                                  </p:childTnLst>
                                </p:cTn>
                              </p:par>
                            </p:childTnLst>
                          </p:cTn>
                        </p:par>
                      </p:childTnLst>
                    </p:cTn>
                  </p:par>
                  <p:par>
                    <p:cTn id="100" fill="hold">
                      <p:stCondLst>
                        <p:cond delay="indefinite"/>
                      </p:stCondLst>
                      <p:childTnLst>
                        <p:par>
                          <p:cTn id="101" fill="hold">
                            <p:stCondLst>
                              <p:cond delay="0"/>
                            </p:stCondLst>
                            <p:childTnLst>
                              <p:par>
                                <p:cTn id="102" presetID="26" presetClass="emph" presetSubtype="0" fill="hold" nodeType="clickEffect">
                                  <p:stCondLst>
                                    <p:cond delay="0"/>
                                  </p:stCondLst>
                                  <p:childTnLst>
                                    <p:animEffect transition="out" filter="fade">
                                      <p:cBhvr>
                                        <p:cTn id="103" dur="500" tmFilter="0, 0; .2, .5; .8, .5; 1, 0"/>
                                        <p:tgtEl>
                                          <p:spTgt spid="1895"/>
                                        </p:tgtEl>
                                      </p:cBhvr>
                                    </p:animEffect>
                                    <p:animScale>
                                      <p:cBhvr>
                                        <p:cTn id="104" dur="250" autoRev="1" fill="hold"/>
                                        <p:tgtEl>
                                          <p:spTgt spid="1895"/>
                                        </p:tgtEl>
                                      </p:cBhvr>
                                      <p:by x="105000" y="105000"/>
                                    </p:animScale>
                                  </p:childTnLst>
                                </p:cTn>
                              </p:par>
                            </p:childTnLst>
                          </p:cTn>
                        </p:par>
                      </p:childTnLst>
                    </p:cTn>
                  </p:par>
                  <p:par>
                    <p:cTn id="105" fill="hold">
                      <p:stCondLst>
                        <p:cond delay="indefinite"/>
                      </p:stCondLst>
                      <p:childTnLst>
                        <p:par>
                          <p:cTn id="106" fill="hold">
                            <p:stCondLst>
                              <p:cond delay="0"/>
                            </p:stCondLst>
                            <p:childTnLst>
                              <p:par>
                                <p:cTn id="107" presetID="26" presetClass="emph" presetSubtype="0" fill="hold" nodeType="clickEffect">
                                  <p:stCondLst>
                                    <p:cond delay="0"/>
                                  </p:stCondLst>
                                  <p:childTnLst>
                                    <p:animEffect transition="out" filter="fade">
                                      <p:cBhvr>
                                        <p:cTn id="108" dur="500" tmFilter="0, 0; .2, .5; .8, .5; 1, 0"/>
                                        <p:tgtEl>
                                          <p:spTgt spid="2149"/>
                                        </p:tgtEl>
                                      </p:cBhvr>
                                    </p:animEffect>
                                    <p:animScale>
                                      <p:cBhvr>
                                        <p:cTn id="109" dur="250" autoRev="1" fill="hold"/>
                                        <p:tgtEl>
                                          <p:spTgt spid="2149"/>
                                        </p:tgtEl>
                                      </p:cBhvr>
                                      <p:by x="105000" y="105000"/>
                                    </p:animScale>
                                  </p:childTnLst>
                                </p:cTn>
                              </p:par>
                            </p:childTnLst>
                          </p:cTn>
                        </p:par>
                      </p:childTnLst>
                    </p:cTn>
                  </p:par>
                  <p:par>
                    <p:cTn id="110" fill="hold">
                      <p:stCondLst>
                        <p:cond delay="indefinite"/>
                      </p:stCondLst>
                      <p:childTnLst>
                        <p:par>
                          <p:cTn id="111" fill="hold">
                            <p:stCondLst>
                              <p:cond delay="0"/>
                            </p:stCondLst>
                            <p:childTnLst>
                              <p:par>
                                <p:cTn id="112" presetID="1" presetClass="entr" presetSubtype="0" fill="hold" grpId="0" nodeType="clickEffect">
                                  <p:stCondLst>
                                    <p:cond delay="0"/>
                                  </p:stCondLst>
                                  <p:iterate type="lt">
                                    <p:tmAbs val="80"/>
                                  </p:iterate>
                                  <p:childTnLst>
                                    <p:set>
                                      <p:cBhvr>
                                        <p:cTn id="113" dur="1" fill="hold">
                                          <p:stCondLst>
                                            <p:cond delay="0"/>
                                          </p:stCondLst>
                                        </p:cTn>
                                        <p:tgtEl>
                                          <p:spTgt spid="2046"/>
                                        </p:tgtEl>
                                        <p:attrNameLst>
                                          <p:attrName>style.visibility</p:attrName>
                                        </p:attrNameLst>
                                      </p:cBhvr>
                                      <p:to>
                                        <p:strVal val="visible"/>
                                      </p:to>
                                    </p:se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2043"/>
                                        </p:tgtEl>
                                        <p:attrNameLst>
                                          <p:attrName>style.visibility</p:attrName>
                                        </p:attrNameLst>
                                      </p:cBhvr>
                                      <p:to>
                                        <p:strVal val="visible"/>
                                      </p:to>
                                    </p:set>
                                    <p:animEffect transition="in" filter="fade">
                                      <p:cBhvr>
                                        <p:cTn id="118" dur="500"/>
                                        <p:tgtEl>
                                          <p:spTgt spid="2043"/>
                                        </p:tgtEl>
                                      </p:cBhvr>
                                    </p:animEffect>
                                  </p:childTnLst>
                                </p:cTn>
                              </p:par>
                            </p:childTnLst>
                          </p:cTn>
                        </p:par>
                      </p:childTnLst>
                    </p:cTn>
                  </p:par>
                  <p:par>
                    <p:cTn id="119" fill="hold">
                      <p:stCondLst>
                        <p:cond delay="indefinite"/>
                      </p:stCondLst>
                      <p:childTnLst>
                        <p:par>
                          <p:cTn id="120" fill="hold">
                            <p:stCondLst>
                              <p:cond delay="0"/>
                            </p:stCondLst>
                            <p:childTnLst>
                              <p:par>
                                <p:cTn id="121" presetID="26" presetClass="emph" presetSubtype="0" fill="hold" nodeType="clickEffect">
                                  <p:stCondLst>
                                    <p:cond delay="0"/>
                                  </p:stCondLst>
                                  <p:childTnLst>
                                    <p:animEffect transition="out" filter="fade">
                                      <p:cBhvr>
                                        <p:cTn id="122" dur="500" tmFilter="0, 0; .2, .5; .8, .5; 1, 0"/>
                                        <p:tgtEl>
                                          <p:spTgt spid="2"/>
                                        </p:tgtEl>
                                      </p:cBhvr>
                                    </p:animEffect>
                                    <p:animScale>
                                      <p:cBhvr>
                                        <p:cTn id="123" dur="250" autoRev="1" fill="hold"/>
                                        <p:tgtEl>
                                          <p:spTgt spid="2"/>
                                        </p:tgtEl>
                                      </p:cBhvr>
                                      <p:by x="105000" y="105000"/>
                                    </p:animScale>
                                  </p:childTnLst>
                                </p:cTn>
                              </p:par>
                            </p:childTnLst>
                          </p:cTn>
                        </p:par>
                      </p:childTnLst>
                    </p:cTn>
                  </p:par>
                  <p:par>
                    <p:cTn id="124" fill="hold">
                      <p:stCondLst>
                        <p:cond delay="indefinite"/>
                      </p:stCondLst>
                      <p:childTnLst>
                        <p:par>
                          <p:cTn id="125" fill="hold">
                            <p:stCondLst>
                              <p:cond delay="0"/>
                            </p:stCondLst>
                            <p:childTnLst>
                              <p:par>
                                <p:cTn id="126" presetID="26" presetClass="emph" presetSubtype="0" fill="hold" nodeType="clickEffect">
                                  <p:stCondLst>
                                    <p:cond delay="0"/>
                                  </p:stCondLst>
                                  <p:childTnLst>
                                    <p:animEffect transition="out" filter="fade">
                                      <p:cBhvr>
                                        <p:cTn id="127" dur="500" tmFilter="0, 0; .2, .5; .8, .5; 1, 0"/>
                                        <p:tgtEl>
                                          <p:spTgt spid="1353"/>
                                        </p:tgtEl>
                                      </p:cBhvr>
                                    </p:animEffect>
                                    <p:animScale>
                                      <p:cBhvr>
                                        <p:cTn id="128" dur="250" autoRev="1" fill="hold"/>
                                        <p:tgtEl>
                                          <p:spTgt spid="1353"/>
                                        </p:tgtEl>
                                      </p:cBhvr>
                                      <p:by x="105000" y="105000"/>
                                    </p:animScale>
                                  </p:childTnLst>
                                </p:cTn>
                              </p:par>
                            </p:childTnLst>
                          </p:cTn>
                        </p:par>
                      </p:childTnLst>
                    </p:cTn>
                  </p:par>
                  <p:par>
                    <p:cTn id="129" fill="hold">
                      <p:stCondLst>
                        <p:cond delay="indefinite"/>
                      </p:stCondLst>
                      <p:childTnLst>
                        <p:par>
                          <p:cTn id="130" fill="hold">
                            <p:stCondLst>
                              <p:cond delay="0"/>
                            </p:stCondLst>
                            <p:childTnLst>
                              <p:par>
                                <p:cTn id="131" presetID="26" presetClass="emph" presetSubtype="0" fill="hold" nodeType="clickEffect">
                                  <p:stCondLst>
                                    <p:cond delay="0"/>
                                  </p:stCondLst>
                                  <p:childTnLst>
                                    <p:animEffect transition="out" filter="fade">
                                      <p:cBhvr>
                                        <p:cTn id="132" dur="500" tmFilter="0, 0; .2, .5; .8, .5; 1, 0"/>
                                        <p:tgtEl>
                                          <p:spTgt spid="1464"/>
                                        </p:tgtEl>
                                      </p:cBhvr>
                                    </p:animEffect>
                                    <p:animScale>
                                      <p:cBhvr>
                                        <p:cTn id="133" dur="250" autoRev="1" fill="hold"/>
                                        <p:tgtEl>
                                          <p:spTgt spid="1464"/>
                                        </p:tgtEl>
                                      </p:cBhvr>
                                      <p:by x="105000" y="105000"/>
                                    </p:animScale>
                                  </p:childTnLst>
                                </p:cTn>
                              </p:par>
                            </p:childTnLst>
                          </p:cTn>
                        </p:par>
                      </p:childTnLst>
                    </p:cTn>
                  </p:par>
                  <p:par>
                    <p:cTn id="134" fill="hold">
                      <p:stCondLst>
                        <p:cond delay="indefinite"/>
                      </p:stCondLst>
                      <p:childTnLst>
                        <p:par>
                          <p:cTn id="135" fill="hold">
                            <p:stCondLst>
                              <p:cond delay="0"/>
                            </p:stCondLst>
                            <p:childTnLst>
                              <p:par>
                                <p:cTn id="136" presetID="26" presetClass="emph" presetSubtype="0" fill="hold" nodeType="clickEffect">
                                  <p:stCondLst>
                                    <p:cond delay="0"/>
                                  </p:stCondLst>
                                  <p:childTnLst>
                                    <p:animEffect transition="out" filter="fade">
                                      <p:cBhvr>
                                        <p:cTn id="137" dur="500" tmFilter="0, 0; .2, .5; .8, .5; 1, 0"/>
                                        <p:tgtEl>
                                          <p:spTgt spid="1784"/>
                                        </p:tgtEl>
                                      </p:cBhvr>
                                    </p:animEffect>
                                    <p:animScale>
                                      <p:cBhvr>
                                        <p:cTn id="138" dur="250" autoRev="1" fill="hold"/>
                                        <p:tgtEl>
                                          <p:spTgt spid="1784"/>
                                        </p:tgtEl>
                                      </p:cBhvr>
                                      <p:by x="105000" y="105000"/>
                                    </p:animScale>
                                  </p:childTnLst>
                                </p:cTn>
                              </p:par>
                            </p:childTnLst>
                          </p:cTn>
                        </p:par>
                      </p:childTnLst>
                    </p:cTn>
                  </p:par>
                  <p:par>
                    <p:cTn id="139" fill="hold">
                      <p:stCondLst>
                        <p:cond delay="indefinite"/>
                      </p:stCondLst>
                      <p:childTnLst>
                        <p:par>
                          <p:cTn id="140" fill="hold">
                            <p:stCondLst>
                              <p:cond delay="0"/>
                            </p:stCondLst>
                            <p:childTnLst>
                              <p:par>
                                <p:cTn id="141" presetID="26" presetClass="emph" presetSubtype="0" fill="hold" nodeType="clickEffect">
                                  <p:stCondLst>
                                    <p:cond delay="0"/>
                                  </p:stCondLst>
                                  <p:childTnLst>
                                    <p:animEffect transition="out" filter="fade">
                                      <p:cBhvr>
                                        <p:cTn id="142" dur="500" tmFilter="0, 0; .2, .5; .8, .5; 1, 0"/>
                                        <p:tgtEl>
                                          <p:spTgt spid="1242"/>
                                        </p:tgtEl>
                                      </p:cBhvr>
                                    </p:animEffect>
                                    <p:animScale>
                                      <p:cBhvr>
                                        <p:cTn id="143" dur="250" autoRev="1" fill="hold"/>
                                        <p:tgtEl>
                                          <p:spTgt spid="1242"/>
                                        </p:tgtEl>
                                      </p:cBhvr>
                                      <p:by x="105000" y="105000"/>
                                    </p:animScale>
                                  </p:childTnLst>
                                </p:cTn>
                              </p:par>
                            </p:childTnLst>
                          </p:cTn>
                        </p:par>
                      </p:childTnLst>
                    </p:cTn>
                  </p:par>
                  <p:par>
                    <p:cTn id="144" fill="hold">
                      <p:stCondLst>
                        <p:cond delay="indefinite"/>
                      </p:stCondLst>
                      <p:childTnLst>
                        <p:par>
                          <p:cTn id="145" fill="hold">
                            <p:stCondLst>
                              <p:cond delay="0"/>
                            </p:stCondLst>
                            <p:childTnLst>
                              <p:par>
                                <p:cTn id="146" presetID="26" presetClass="emph" presetSubtype="0" fill="hold" nodeType="clickEffect">
                                  <p:stCondLst>
                                    <p:cond delay="0"/>
                                  </p:stCondLst>
                                  <p:childTnLst>
                                    <p:animEffect transition="out" filter="fade">
                                      <p:cBhvr>
                                        <p:cTn id="147" dur="500" tmFilter="0, 0; .2, .5; .8, .5; 1, 0"/>
                                        <p:tgtEl>
                                          <p:spTgt spid="1895"/>
                                        </p:tgtEl>
                                      </p:cBhvr>
                                    </p:animEffect>
                                    <p:animScale>
                                      <p:cBhvr>
                                        <p:cTn id="148" dur="250" autoRev="1" fill="hold"/>
                                        <p:tgtEl>
                                          <p:spTgt spid="1895"/>
                                        </p:tgtEl>
                                      </p:cBhvr>
                                      <p:by x="105000" y="105000"/>
                                    </p:animScale>
                                  </p:childTnLst>
                                </p:cTn>
                              </p:par>
                            </p:childTnLst>
                          </p:cTn>
                        </p:par>
                      </p:childTnLst>
                    </p:cTn>
                  </p:par>
                  <p:par>
                    <p:cTn id="149" fill="hold">
                      <p:stCondLst>
                        <p:cond delay="indefinite"/>
                      </p:stCondLst>
                      <p:childTnLst>
                        <p:par>
                          <p:cTn id="150" fill="hold">
                            <p:stCondLst>
                              <p:cond delay="0"/>
                            </p:stCondLst>
                            <p:childTnLst>
                              <p:par>
                                <p:cTn id="151" presetID="26" presetClass="emph" presetSubtype="0" fill="hold" nodeType="clickEffect">
                                  <p:stCondLst>
                                    <p:cond delay="0"/>
                                  </p:stCondLst>
                                  <p:childTnLst>
                                    <p:animEffect transition="out" filter="fade">
                                      <p:cBhvr>
                                        <p:cTn id="152" dur="500" tmFilter="0, 0; .2, .5; .8, .5; 1, 0"/>
                                        <p:tgtEl>
                                          <p:spTgt spid="2149"/>
                                        </p:tgtEl>
                                      </p:cBhvr>
                                    </p:animEffect>
                                    <p:animScale>
                                      <p:cBhvr>
                                        <p:cTn id="153" dur="250" autoRev="1" fill="hold"/>
                                        <p:tgtEl>
                                          <p:spTgt spid="2149"/>
                                        </p:tgtEl>
                                      </p:cBhvr>
                                      <p:by x="105000" y="105000"/>
                                    </p:animScale>
                                  </p:childTnLst>
                                </p:cTn>
                              </p:par>
                            </p:childTnLst>
                          </p:cTn>
                        </p:par>
                      </p:childTnLst>
                    </p:cTn>
                  </p:par>
                  <p:par>
                    <p:cTn id="154" fill="hold">
                      <p:stCondLst>
                        <p:cond delay="indefinite"/>
                      </p:stCondLst>
                      <p:childTnLst>
                        <p:par>
                          <p:cTn id="155" fill="hold">
                            <p:stCondLst>
                              <p:cond delay="0"/>
                            </p:stCondLst>
                            <p:childTnLst>
                              <p:par>
                                <p:cTn id="156" presetID="1" presetClass="entr" presetSubtype="0" fill="hold" grpId="0" nodeType="clickEffect">
                                  <p:stCondLst>
                                    <p:cond delay="0"/>
                                  </p:stCondLst>
                                  <p:iterate type="lt">
                                    <p:tmAbs val="80"/>
                                  </p:iterate>
                                  <p:childTnLst>
                                    <p:set>
                                      <p:cBhvr>
                                        <p:cTn id="157" dur="1" fill="hold">
                                          <p:stCondLst>
                                            <p:cond delay="0"/>
                                          </p:stCondLst>
                                        </p:cTn>
                                        <p:tgtEl>
                                          <p:spTgt spid="20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41" grpId="0"/>
      <p:bldP spid="2042" grpId="0"/>
      <p:bldP spid="2043" grpId="0"/>
      <p:bldP spid="2045" grpId="0"/>
      <p:bldP spid="20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733087" y="3958116"/>
            <a:ext cx="31053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hundreds  =</a:t>
            </a:r>
            <a:endParaRPr lang="en-US" sz="2800" dirty="0">
              <a:solidFill>
                <a:schemeClr val="accent1"/>
              </a:solidFill>
              <a:latin typeface="Orly's Font 2" pitchFamily="66" charset="0"/>
            </a:endParaRPr>
          </a:p>
        </p:txBody>
      </p:sp>
      <p:grpSp>
        <p:nvGrpSpPr>
          <p:cNvPr id="626" name="Group 625"/>
          <p:cNvGrpSpPr>
            <a:grpSpLocks noChangeAspect="1"/>
          </p:cNvGrpSpPr>
          <p:nvPr/>
        </p:nvGrpSpPr>
        <p:grpSpPr>
          <a:xfrm>
            <a:off x="640644" y="1543050"/>
            <a:ext cx="206305" cy="1516968"/>
            <a:chOff x="5098310" y="226835"/>
            <a:chExt cx="606056" cy="4616434"/>
          </a:xfrm>
          <a:solidFill>
            <a:srgbClr val="21DAFF"/>
          </a:solidFill>
        </p:grpSpPr>
        <p:sp>
          <p:nvSpPr>
            <p:cNvPr id="728" name="Cube 72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9" name="Cube 72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0" name="Cube 72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1" name="Cube 73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2" name="Cube 73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3" name="Cube 73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4" name="Cube 73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5" name="Cube 73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6" name="Cube 73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7" name="Cube 73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7" name="Group 626"/>
          <p:cNvGrpSpPr>
            <a:grpSpLocks noChangeAspect="1"/>
          </p:cNvGrpSpPr>
          <p:nvPr/>
        </p:nvGrpSpPr>
        <p:grpSpPr>
          <a:xfrm>
            <a:off x="897121" y="1543050"/>
            <a:ext cx="206305" cy="1516968"/>
            <a:chOff x="5098310" y="226835"/>
            <a:chExt cx="606056" cy="4616434"/>
          </a:xfrm>
          <a:solidFill>
            <a:srgbClr val="21DAFF"/>
          </a:solidFill>
        </p:grpSpPr>
        <p:sp>
          <p:nvSpPr>
            <p:cNvPr id="718" name="Cube 71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9" name="Cube 71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0" name="Cube 71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1" name="Cube 72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2" name="Cube 72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3" name="Cube 72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4" name="Cube 72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5" name="Cube 72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6" name="Cube 72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7" name="Cube 72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8" name="Group 627"/>
          <p:cNvGrpSpPr>
            <a:grpSpLocks noChangeAspect="1"/>
          </p:cNvGrpSpPr>
          <p:nvPr/>
        </p:nvGrpSpPr>
        <p:grpSpPr>
          <a:xfrm>
            <a:off x="1153598" y="1543050"/>
            <a:ext cx="206305" cy="1516968"/>
            <a:chOff x="5098310" y="226835"/>
            <a:chExt cx="606056" cy="4616434"/>
          </a:xfrm>
          <a:solidFill>
            <a:srgbClr val="21DAFF"/>
          </a:solidFill>
        </p:grpSpPr>
        <p:sp>
          <p:nvSpPr>
            <p:cNvPr id="708" name="Cube 70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9" name="Cube 70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0" name="Cube 70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1" name="Cube 71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2" name="Cube 71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3" name="Cube 71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4" name="Cube 71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5" name="Cube 71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6" name="Cube 71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7" name="Cube 71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5" name="Group 674"/>
          <p:cNvGrpSpPr>
            <a:grpSpLocks noChangeAspect="1"/>
          </p:cNvGrpSpPr>
          <p:nvPr/>
        </p:nvGrpSpPr>
        <p:grpSpPr>
          <a:xfrm>
            <a:off x="1410075" y="1543050"/>
            <a:ext cx="206305" cy="1516968"/>
            <a:chOff x="5098310" y="226835"/>
            <a:chExt cx="606056" cy="4616434"/>
          </a:xfrm>
          <a:solidFill>
            <a:srgbClr val="21DAFF"/>
          </a:solidFill>
        </p:grpSpPr>
        <p:sp>
          <p:nvSpPr>
            <p:cNvPr id="698" name="Cube 69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9" name="Cube 69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0" name="Cube 69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1" name="Cube 70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2" name="Cube 70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3" name="Cube 70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4" name="Cube 70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5" name="Cube 70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6" name="Cube 70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7" name="Cube 70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6" name="Group 675"/>
          <p:cNvGrpSpPr>
            <a:grpSpLocks noChangeAspect="1"/>
          </p:cNvGrpSpPr>
          <p:nvPr/>
        </p:nvGrpSpPr>
        <p:grpSpPr>
          <a:xfrm>
            <a:off x="1666552" y="1543050"/>
            <a:ext cx="206305" cy="1516968"/>
            <a:chOff x="5098310" y="226835"/>
            <a:chExt cx="606056" cy="4616434"/>
          </a:xfrm>
          <a:solidFill>
            <a:srgbClr val="21DAFF"/>
          </a:solidFill>
        </p:grpSpPr>
        <p:sp>
          <p:nvSpPr>
            <p:cNvPr id="688" name="Cube 68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9" name="Cube 68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0" name="Cube 68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1" name="Cube 69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2" name="Cube 69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3" name="Cube 69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4" name="Cube 69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5" name="Cube 69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6" name="Cube 69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7" name="Cube 69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7" name="Group 676"/>
          <p:cNvGrpSpPr>
            <a:grpSpLocks noChangeAspect="1"/>
          </p:cNvGrpSpPr>
          <p:nvPr/>
        </p:nvGrpSpPr>
        <p:grpSpPr>
          <a:xfrm>
            <a:off x="1923029" y="1543050"/>
            <a:ext cx="206305" cy="1516968"/>
            <a:chOff x="5098310" y="226835"/>
            <a:chExt cx="606056" cy="4616430"/>
          </a:xfrm>
          <a:solidFill>
            <a:srgbClr val="21DAFF"/>
          </a:solidFill>
        </p:grpSpPr>
        <p:sp>
          <p:nvSpPr>
            <p:cNvPr id="678" name="Cube 677"/>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9" name="Cube 678"/>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0" name="Cube 679"/>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1" name="Cube 680"/>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2" name="Cube 681"/>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3" name="Cube 682"/>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4" name="Cube 683"/>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5" name="Cube 684"/>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6" name="Cube 685"/>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7" name="Cube 686"/>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2" name="Group 641"/>
          <p:cNvGrpSpPr>
            <a:grpSpLocks noChangeAspect="1"/>
          </p:cNvGrpSpPr>
          <p:nvPr/>
        </p:nvGrpSpPr>
        <p:grpSpPr>
          <a:xfrm>
            <a:off x="2179506" y="1543050"/>
            <a:ext cx="206305" cy="1516968"/>
            <a:chOff x="5098310" y="226835"/>
            <a:chExt cx="606056" cy="4616434"/>
          </a:xfrm>
          <a:solidFill>
            <a:srgbClr val="21DAFF"/>
          </a:solidFill>
        </p:grpSpPr>
        <p:sp>
          <p:nvSpPr>
            <p:cNvPr id="665" name="Cube 66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6" name="Cube 66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7" name="Cube 66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8" name="Cube 66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9" name="Cube 66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0" name="Cube 66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1" name="Cube 67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2" name="Cube 67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3" name="Cube 67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4" name="Cube 67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3" name="Group 642"/>
          <p:cNvGrpSpPr>
            <a:grpSpLocks noChangeAspect="1"/>
          </p:cNvGrpSpPr>
          <p:nvPr/>
        </p:nvGrpSpPr>
        <p:grpSpPr>
          <a:xfrm>
            <a:off x="2435983" y="1543050"/>
            <a:ext cx="206305" cy="1516968"/>
            <a:chOff x="5098310" y="226835"/>
            <a:chExt cx="606056" cy="4616434"/>
          </a:xfrm>
          <a:solidFill>
            <a:srgbClr val="21DAFF"/>
          </a:solidFill>
        </p:grpSpPr>
        <p:sp>
          <p:nvSpPr>
            <p:cNvPr id="655" name="Cube 65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6" name="Cube 65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7" name="Cube 65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8" name="Cube 65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9" name="Cube 65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0" name="Cube 65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1" name="Cube 66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2" name="Cube 66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3" name="Cube 66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4" name="Cube 66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4" name="Group 643"/>
          <p:cNvGrpSpPr>
            <a:grpSpLocks noChangeAspect="1"/>
          </p:cNvGrpSpPr>
          <p:nvPr/>
        </p:nvGrpSpPr>
        <p:grpSpPr>
          <a:xfrm>
            <a:off x="2692460" y="1543050"/>
            <a:ext cx="206305" cy="1516968"/>
            <a:chOff x="5098310" y="226835"/>
            <a:chExt cx="606056" cy="4616434"/>
          </a:xfrm>
          <a:solidFill>
            <a:srgbClr val="21DAFF"/>
          </a:solidFill>
        </p:grpSpPr>
        <p:sp>
          <p:nvSpPr>
            <p:cNvPr id="645" name="Cube 64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6" name="Cube 64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7" name="Cube 64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8" name="Cube 64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9" name="Cube 64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0" name="Cube 64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1" name="Cube 65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2" name="Cube 65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3" name="Cube 65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4" name="Cube 65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1" name="Group 630"/>
          <p:cNvGrpSpPr>
            <a:grpSpLocks noChangeAspect="1"/>
          </p:cNvGrpSpPr>
          <p:nvPr/>
        </p:nvGrpSpPr>
        <p:grpSpPr>
          <a:xfrm>
            <a:off x="2948939" y="1543050"/>
            <a:ext cx="206305" cy="1516968"/>
            <a:chOff x="5098310" y="226835"/>
            <a:chExt cx="606056" cy="4616434"/>
          </a:xfrm>
          <a:solidFill>
            <a:srgbClr val="21DAFF"/>
          </a:solidFill>
        </p:grpSpPr>
        <p:sp>
          <p:nvSpPr>
            <p:cNvPr id="632" name="Cube 63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3" name="Cube 63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4" name="Cube 63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5" name="Cube 63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6" name="Cube 63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7" name="Cube 63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Cube 63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9" name="Cube 63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0" name="Cube 63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1" name="Cube 64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041" name="Text Placeholder 2"/>
          <p:cNvSpPr txBox="1">
            <a:spLocks/>
          </p:cNvSpPr>
          <p:nvPr/>
        </p:nvSpPr>
        <p:spPr bwMode="auto">
          <a:xfrm>
            <a:off x="904690" y="3943350"/>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3</a:t>
            </a:r>
            <a:endParaRPr lang="en-US" sz="2800" dirty="0">
              <a:solidFill>
                <a:schemeClr val="accent5"/>
              </a:solidFill>
              <a:latin typeface="Orly's Font 2" pitchFamily="66" charset="0"/>
            </a:endParaRPr>
          </a:p>
        </p:txBody>
      </p:sp>
      <p:sp>
        <p:nvSpPr>
          <p:cNvPr id="2042" name="Text Placeholder 2"/>
          <p:cNvSpPr txBox="1">
            <a:spLocks/>
          </p:cNvSpPr>
          <p:nvPr/>
        </p:nvSpPr>
        <p:spPr bwMode="auto">
          <a:xfrm>
            <a:off x="3476122" y="3958116"/>
            <a:ext cx="22388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tens</a:t>
            </a:r>
            <a:endParaRPr lang="en-US" sz="2800" dirty="0">
              <a:solidFill>
                <a:schemeClr val="accent1"/>
              </a:solidFill>
              <a:latin typeface="Orly's Font 2" pitchFamily="66" charset="0"/>
            </a:endParaRPr>
          </a:p>
        </p:txBody>
      </p:sp>
      <p:sp>
        <p:nvSpPr>
          <p:cNvPr id="2043" name="Text Placeholder 2"/>
          <p:cNvSpPr txBox="1">
            <a:spLocks/>
          </p:cNvSpPr>
          <p:nvPr/>
        </p:nvSpPr>
        <p:spPr bwMode="auto">
          <a:xfrm>
            <a:off x="5597631" y="3934077"/>
            <a:ext cx="27437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____</a:t>
            </a: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sp>
        <p:nvSpPr>
          <p:cNvPr id="2045" name="Text Placeholder 2"/>
          <p:cNvSpPr txBox="1">
            <a:spLocks/>
          </p:cNvSpPr>
          <p:nvPr/>
        </p:nvSpPr>
        <p:spPr bwMode="auto">
          <a:xfrm>
            <a:off x="6286500" y="3943350"/>
            <a:ext cx="967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300</a:t>
            </a:r>
            <a:endParaRPr lang="en-US" sz="2800" dirty="0">
              <a:solidFill>
                <a:schemeClr val="accent5"/>
              </a:solidFill>
              <a:latin typeface="Orly's Font 2" pitchFamily="66" charset="0"/>
            </a:endParaRPr>
          </a:p>
        </p:txBody>
      </p:sp>
      <p:sp>
        <p:nvSpPr>
          <p:cNvPr id="2046" name="Text Placeholder 2"/>
          <p:cNvSpPr txBox="1">
            <a:spLocks/>
          </p:cNvSpPr>
          <p:nvPr/>
        </p:nvSpPr>
        <p:spPr bwMode="auto">
          <a:xfrm>
            <a:off x="4044696" y="3934077"/>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30</a:t>
            </a:r>
            <a:endParaRPr lang="en-US" sz="2800" dirty="0">
              <a:solidFill>
                <a:schemeClr val="accent5"/>
              </a:solidFill>
              <a:latin typeface="Orly's Font 2" pitchFamily="66" charset="0"/>
            </a:endParaRPr>
          </a:p>
        </p:txBody>
      </p:sp>
      <p:grpSp>
        <p:nvGrpSpPr>
          <p:cNvPr id="785" name="Group 784"/>
          <p:cNvGrpSpPr>
            <a:grpSpLocks noChangeAspect="1"/>
          </p:cNvGrpSpPr>
          <p:nvPr/>
        </p:nvGrpSpPr>
        <p:grpSpPr>
          <a:xfrm>
            <a:off x="5943600" y="1543050"/>
            <a:ext cx="206305" cy="1516968"/>
            <a:chOff x="5098310" y="226835"/>
            <a:chExt cx="606056" cy="4616434"/>
          </a:xfrm>
          <a:solidFill>
            <a:srgbClr val="21DAFF"/>
          </a:solidFill>
        </p:grpSpPr>
        <p:sp>
          <p:nvSpPr>
            <p:cNvPr id="786" name="Cube 78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7" name="Cube 78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8" name="Cube 78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9" name="Cube 78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0" name="Cube 78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1" name="Cube 79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2" name="Cube 79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3" name="Cube 79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4" name="Cube 79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5" name="Cube 79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96" name="Group 795"/>
          <p:cNvGrpSpPr>
            <a:grpSpLocks noChangeAspect="1"/>
          </p:cNvGrpSpPr>
          <p:nvPr/>
        </p:nvGrpSpPr>
        <p:grpSpPr>
          <a:xfrm>
            <a:off x="6200077" y="1543050"/>
            <a:ext cx="206305" cy="1516968"/>
            <a:chOff x="5098310" y="226835"/>
            <a:chExt cx="606056" cy="4616434"/>
          </a:xfrm>
          <a:solidFill>
            <a:srgbClr val="21DAFF"/>
          </a:solidFill>
        </p:grpSpPr>
        <p:sp>
          <p:nvSpPr>
            <p:cNvPr id="797" name="Cube 79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8" name="Cube 79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9" name="Cube 79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0" name="Cube 79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1" name="Cube 80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2" name="Cube 80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3" name="Cube 80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4" name="Cube 80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5" name="Cube 80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6" name="Cube 80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07" name="Group 806"/>
          <p:cNvGrpSpPr>
            <a:grpSpLocks noChangeAspect="1"/>
          </p:cNvGrpSpPr>
          <p:nvPr/>
        </p:nvGrpSpPr>
        <p:grpSpPr>
          <a:xfrm>
            <a:off x="6456554" y="1543050"/>
            <a:ext cx="206305" cy="1516968"/>
            <a:chOff x="5098310" y="226835"/>
            <a:chExt cx="606056" cy="4616434"/>
          </a:xfrm>
          <a:solidFill>
            <a:srgbClr val="21DAFF"/>
          </a:solidFill>
        </p:grpSpPr>
        <p:sp>
          <p:nvSpPr>
            <p:cNvPr id="808" name="Cube 80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9" name="Cube 80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0" name="Cube 80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1" name="Cube 81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2" name="Cube 81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3" name="Cube 81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4" name="Cube 81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5" name="Cube 81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6" name="Cube 81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7" name="Cube 81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18" name="Group 817"/>
          <p:cNvGrpSpPr>
            <a:grpSpLocks noChangeAspect="1"/>
          </p:cNvGrpSpPr>
          <p:nvPr/>
        </p:nvGrpSpPr>
        <p:grpSpPr>
          <a:xfrm>
            <a:off x="6713031" y="1543050"/>
            <a:ext cx="206305" cy="1516968"/>
            <a:chOff x="5098310" y="226835"/>
            <a:chExt cx="606056" cy="4616434"/>
          </a:xfrm>
          <a:solidFill>
            <a:srgbClr val="21DAFF"/>
          </a:solidFill>
        </p:grpSpPr>
        <p:sp>
          <p:nvSpPr>
            <p:cNvPr id="819" name="Cube 81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0" name="Cube 81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1" name="Cube 82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2" name="Cube 82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3" name="Cube 82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4" name="Cube 82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5" name="Cube 82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6" name="Cube 82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7" name="Cube 82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8" name="Cube 82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29" name="Group 828"/>
          <p:cNvGrpSpPr>
            <a:grpSpLocks noChangeAspect="1"/>
          </p:cNvGrpSpPr>
          <p:nvPr/>
        </p:nvGrpSpPr>
        <p:grpSpPr>
          <a:xfrm>
            <a:off x="6969508" y="1543050"/>
            <a:ext cx="206305" cy="1516968"/>
            <a:chOff x="5098310" y="226835"/>
            <a:chExt cx="606056" cy="4616434"/>
          </a:xfrm>
          <a:solidFill>
            <a:srgbClr val="21DAFF"/>
          </a:solidFill>
        </p:grpSpPr>
        <p:sp>
          <p:nvSpPr>
            <p:cNvPr id="830" name="Cube 82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1" name="Cube 83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2" name="Cube 83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3" name="Cube 83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4" name="Cube 83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5" name="Cube 83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6" name="Cube 83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7" name="Cube 83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8" name="Cube 83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9" name="Cube 83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40" name="Group 839"/>
          <p:cNvGrpSpPr>
            <a:grpSpLocks noChangeAspect="1"/>
          </p:cNvGrpSpPr>
          <p:nvPr/>
        </p:nvGrpSpPr>
        <p:grpSpPr>
          <a:xfrm>
            <a:off x="7225985" y="1543050"/>
            <a:ext cx="206305" cy="1516968"/>
            <a:chOff x="5098310" y="226835"/>
            <a:chExt cx="606056" cy="4616430"/>
          </a:xfrm>
          <a:solidFill>
            <a:srgbClr val="21DAFF"/>
          </a:solidFill>
        </p:grpSpPr>
        <p:sp>
          <p:nvSpPr>
            <p:cNvPr id="841" name="Cube 840"/>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2" name="Cube 841"/>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3" name="Cube 842"/>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4" name="Cube 843"/>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5" name="Cube 844"/>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6" name="Cube 845"/>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7" name="Cube 846"/>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8" name="Cube 847"/>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9" name="Cube 848"/>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0" name="Cube 849"/>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51" name="Group 850"/>
          <p:cNvGrpSpPr>
            <a:grpSpLocks noChangeAspect="1"/>
          </p:cNvGrpSpPr>
          <p:nvPr/>
        </p:nvGrpSpPr>
        <p:grpSpPr>
          <a:xfrm>
            <a:off x="7482462" y="1543050"/>
            <a:ext cx="206305" cy="1516968"/>
            <a:chOff x="5098310" y="226835"/>
            <a:chExt cx="606056" cy="4616434"/>
          </a:xfrm>
          <a:solidFill>
            <a:srgbClr val="21DAFF"/>
          </a:solidFill>
        </p:grpSpPr>
        <p:sp>
          <p:nvSpPr>
            <p:cNvPr id="852" name="Cube 85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3" name="Cube 85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4" name="Cube 85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5" name="Cube 85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6" name="Cube 85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7" name="Cube 85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8" name="Cube 85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9" name="Cube 85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0" name="Cube 85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1" name="Cube 86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2" name="Group 861"/>
          <p:cNvGrpSpPr>
            <a:grpSpLocks noChangeAspect="1"/>
          </p:cNvGrpSpPr>
          <p:nvPr/>
        </p:nvGrpSpPr>
        <p:grpSpPr>
          <a:xfrm>
            <a:off x="7738939" y="1543050"/>
            <a:ext cx="206305" cy="1516968"/>
            <a:chOff x="5098310" y="226835"/>
            <a:chExt cx="606056" cy="4616434"/>
          </a:xfrm>
          <a:solidFill>
            <a:srgbClr val="21DAFF"/>
          </a:solidFill>
        </p:grpSpPr>
        <p:sp>
          <p:nvSpPr>
            <p:cNvPr id="863" name="Cube 86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4" name="Cube 86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5" name="Cube 86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6" name="Cube 86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7" name="Cube 86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8" name="Cube 86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9" name="Cube 86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0" name="Cube 86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1" name="Cube 87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2" name="Cube 87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73" name="Group 872"/>
          <p:cNvGrpSpPr>
            <a:grpSpLocks noChangeAspect="1"/>
          </p:cNvGrpSpPr>
          <p:nvPr/>
        </p:nvGrpSpPr>
        <p:grpSpPr>
          <a:xfrm>
            <a:off x="7995416" y="1543050"/>
            <a:ext cx="206305" cy="1516968"/>
            <a:chOff x="5098310" y="226835"/>
            <a:chExt cx="606056" cy="4616434"/>
          </a:xfrm>
          <a:solidFill>
            <a:srgbClr val="21DAFF"/>
          </a:solidFill>
        </p:grpSpPr>
        <p:sp>
          <p:nvSpPr>
            <p:cNvPr id="874" name="Cube 87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5" name="Cube 87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6" name="Cube 87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7" name="Cube 87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8" name="Cube 87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9" name="Cube 87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0" name="Cube 87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1" name="Cube 88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2" name="Cube 88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3" name="Cube 88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4" name="Group 883"/>
          <p:cNvGrpSpPr>
            <a:grpSpLocks noChangeAspect="1"/>
          </p:cNvGrpSpPr>
          <p:nvPr/>
        </p:nvGrpSpPr>
        <p:grpSpPr>
          <a:xfrm>
            <a:off x="8251895" y="1543050"/>
            <a:ext cx="206305" cy="1516968"/>
            <a:chOff x="5098310" y="226835"/>
            <a:chExt cx="606056" cy="4616434"/>
          </a:xfrm>
          <a:solidFill>
            <a:srgbClr val="21DAFF"/>
          </a:solidFill>
        </p:grpSpPr>
        <p:sp>
          <p:nvSpPr>
            <p:cNvPr id="885" name="Cube 88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6" name="Cube 88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7" name="Cube 88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8" name="Cube 887"/>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9" name="Cube 88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0" name="Cube 88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1" name="Cube 89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2" name="Cube 89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3" name="Cube 89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4" name="Cube 89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95" name="Group 894"/>
          <p:cNvGrpSpPr>
            <a:grpSpLocks noChangeAspect="1"/>
          </p:cNvGrpSpPr>
          <p:nvPr/>
        </p:nvGrpSpPr>
        <p:grpSpPr>
          <a:xfrm>
            <a:off x="3325437" y="1543050"/>
            <a:ext cx="206305" cy="1516968"/>
            <a:chOff x="5098310" y="226835"/>
            <a:chExt cx="606056" cy="4616434"/>
          </a:xfrm>
          <a:solidFill>
            <a:srgbClr val="21DAFF"/>
          </a:solidFill>
        </p:grpSpPr>
        <p:sp>
          <p:nvSpPr>
            <p:cNvPr id="896" name="Cube 89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7" name="Cube 89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8" name="Cube 89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9" name="Cube 89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0" name="Cube 89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1" name="Cube 90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2" name="Cube 90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3" name="Cube 90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4" name="Cube 90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5" name="Cube 90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06" name="Group 905"/>
          <p:cNvGrpSpPr>
            <a:grpSpLocks noChangeAspect="1"/>
          </p:cNvGrpSpPr>
          <p:nvPr/>
        </p:nvGrpSpPr>
        <p:grpSpPr>
          <a:xfrm>
            <a:off x="3581914" y="1543050"/>
            <a:ext cx="206305" cy="1516968"/>
            <a:chOff x="5098310" y="226835"/>
            <a:chExt cx="606056" cy="4616434"/>
          </a:xfrm>
          <a:solidFill>
            <a:srgbClr val="21DAFF"/>
          </a:solidFill>
        </p:grpSpPr>
        <p:sp>
          <p:nvSpPr>
            <p:cNvPr id="907" name="Cube 90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8" name="Cube 90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9" name="Cube 90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0" name="Cube 90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1" name="Cube 91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2" name="Cube 91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3" name="Cube 91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4" name="Cube 91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5" name="Cube 91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6" name="Cube 91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17" name="Group 916"/>
          <p:cNvGrpSpPr>
            <a:grpSpLocks noChangeAspect="1"/>
          </p:cNvGrpSpPr>
          <p:nvPr/>
        </p:nvGrpSpPr>
        <p:grpSpPr>
          <a:xfrm>
            <a:off x="3838391" y="1543050"/>
            <a:ext cx="206305" cy="1516968"/>
            <a:chOff x="5098310" y="226835"/>
            <a:chExt cx="606056" cy="4616434"/>
          </a:xfrm>
          <a:solidFill>
            <a:srgbClr val="21DAFF"/>
          </a:solidFill>
        </p:grpSpPr>
        <p:sp>
          <p:nvSpPr>
            <p:cNvPr id="918" name="Cube 91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9" name="Cube 91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0" name="Cube 91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1" name="Cube 92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2" name="Cube 92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3" name="Cube 92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4" name="Cube 92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5" name="Cube 92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6" name="Cube 92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7" name="Cube 92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28" name="Group 927"/>
          <p:cNvGrpSpPr>
            <a:grpSpLocks noChangeAspect="1"/>
          </p:cNvGrpSpPr>
          <p:nvPr/>
        </p:nvGrpSpPr>
        <p:grpSpPr>
          <a:xfrm>
            <a:off x="4094868" y="1543050"/>
            <a:ext cx="206305" cy="1516968"/>
            <a:chOff x="5098310" y="226835"/>
            <a:chExt cx="606056" cy="4616434"/>
          </a:xfrm>
          <a:solidFill>
            <a:srgbClr val="21DAFF"/>
          </a:solidFill>
        </p:grpSpPr>
        <p:sp>
          <p:nvSpPr>
            <p:cNvPr id="929" name="Cube 92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0" name="Cube 92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1" name="Cube 93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2" name="Cube 93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3" name="Cube 93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4" name="Cube 93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5" name="Cube 93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6" name="Cube 93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7" name="Cube 93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8" name="Cube 93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39" name="Group 938"/>
          <p:cNvGrpSpPr>
            <a:grpSpLocks noChangeAspect="1"/>
          </p:cNvGrpSpPr>
          <p:nvPr/>
        </p:nvGrpSpPr>
        <p:grpSpPr>
          <a:xfrm>
            <a:off x="4351345" y="1543050"/>
            <a:ext cx="206305" cy="1516968"/>
            <a:chOff x="5098310" y="226835"/>
            <a:chExt cx="606056" cy="4616434"/>
          </a:xfrm>
          <a:solidFill>
            <a:srgbClr val="21DAFF"/>
          </a:solidFill>
        </p:grpSpPr>
        <p:sp>
          <p:nvSpPr>
            <p:cNvPr id="940" name="Cube 93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1" name="Cube 94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2" name="Cube 94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3" name="Cube 94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4" name="Cube 94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5" name="Cube 94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6" name="Cube 94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7" name="Cube 94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8" name="Cube 94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9" name="Cube 94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50" name="Group 949"/>
          <p:cNvGrpSpPr>
            <a:grpSpLocks noChangeAspect="1"/>
          </p:cNvGrpSpPr>
          <p:nvPr/>
        </p:nvGrpSpPr>
        <p:grpSpPr>
          <a:xfrm>
            <a:off x="4607822" y="1543050"/>
            <a:ext cx="206305" cy="1516968"/>
            <a:chOff x="5098310" y="226835"/>
            <a:chExt cx="606056" cy="4616430"/>
          </a:xfrm>
          <a:solidFill>
            <a:srgbClr val="21DAFF"/>
          </a:solidFill>
        </p:grpSpPr>
        <p:sp>
          <p:nvSpPr>
            <p:cNvPr id="951" name="Cube 950"/>
            <p:cNvSpPr/>
            <p:nvPr/>
          </p:nvSpPr>
          <p:spPr>
            <a:xfrm>
              <a:off x="5098310" y="424278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2" name="Cube 951"/>
            <p:cNvSpPr/>
            <p:nvPr/>
          </p:nvSpPr>
          <p:spPr>
            <a:xfrm>
              <a:off x="5098310" y="3791396"/>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3" name="Cube 952"/>
            <p:cNvSpPr/>
            <p:nvPr/>
          </p:nvSpPr>
          <p:spPr>
            <a:xfrm>
              <a:off x="5098310" y="3342477"/>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4" name="Cube 953"/>
            <p:cNvSpPr/>
            <p:nvPr/>
          </p:nvSpPr>
          <p:spPr>
            <a:xfrm>
              <a:off x="5098310" y="2896898"/>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5" name="Cube 954"/>
            <p:cNvSpPr/>
            <p:nvPr/>
          </p:nvSpPr>
          <p:spPr>
            <a:xfrm>
              <a:off x="5098310" y="245144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6" name="Cube 955"/>
            <p:cNvSpPr/>
            <p:nvPr/>
          </p:nvSpPr>
          <p:spPr>
            <a:xfrm>
              <a:off x="5098310" y="2005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7" name="Cube 956"/>
            <p:cNvSpPr/>
            <p:nvPr/>
          </p:nvSpPr>
          <p:spPr>
            <a:xfrm>
              <a:off x="5098310" y="1563450"/>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8" name="Cube 957"/>
            <p:cNvSpPr/>
            <p:nvPr/>
          </p:nvSpPr>
          <p:spPr>
            <a:xfrm>
              <a:off x="5098310" y="111787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9" name="Cube 958"/>
            <p:cNvSpPr/>
            <p:nvPr/>
          </p:nvSpPr>
          <p:spPr>
            <a:xfrm>
              <a:off x="5098310" y="672413"/>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0" name="Cube 959"/>
            <p:cNvSpPr/>
            <p:nvPr/>
          </p:nvSpPr>
          <p:spPr>
            <a:xfrm>
              <a:off x="5098310" y="226835"/>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61" name="Group 960"/>
          <p:cNvGrpSpPr>
            <a:grpSpLocks noChangeAspect="1"/>
          </p:cNvGrpSpPr>
          <p:nvPr/>
        </p:nvGrpSpPr>
        <p:grpSpPr>
          <a:xfrm>
            <a:off x="4864299" y="1543050"/>
            <a:ext cx="206305" cy="1516968"/>
            <a:chOff x="5098310" y="226835"/>
            <a:chExt cx="606056" cy="4616434"/>
          </a:xfrm>
          <a:solidFill>
            <a:srgbClr val="21DAFF"/>
          </a:solidFill>
        </p:grpSpPr>
        <p:sp>
          <p:nvSpPr>
            <p:cNvPr id="962" name="Cube 96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3" name="Cube 96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4" name="Cube 96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5" name="Cube 96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6" name="Cube 96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7" name="Cube 96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8" name="Cube 96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9" name="Cube 96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0" name="Cube 96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1" name="Cube 97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72" name="Group 971"/>
          <p:cNvGrpSpPr>
            <a:grpSpLocks noChangeAspect="1"/>
          </p:cNvGrpSpPr>
          <p:nvPr/>
        </p:nvGrpSpPr>
        <p:grpSpPr>
          <a:xfrm>
            <a:off x="5120776" y="1543050"/>
            <a:ext cx="206305" cy="1516968"/>
            <a:chOff x="5098310" y="226835"/>
            <a:chExt cx="606056" cy="4616434"/>
          </a:xfrm>
          <a:solidFill>
            <a:srgbClr val="21DAFF"/>
          </a:solidFill>
        </p:grpSpPr>
        <p:sp>
          <p:nvSpPr>
            <p:cNvPr id="973" name="Cube 97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4" name="Cube 97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5" name="Cube 97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6" name="Cube 97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7" name="Cube 97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8" name="Cube 97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9" name="Cube 97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0" name="Cube 97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1" name="Cube 98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2" name="Cube 98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83" name="Group 982"/>
          <p:cNvGrpSpPr>
            <a:grpSpLocks noChangeAspect="1"/>
          </p:cNvGrpSpPr>
          <p:nvPr/>
        </p:nvGrpSpPr>
        <p:grpSpPr>
          <a:xfrm>
            <a:off x="5377253" y="1543050"/>
            <a:ext cx="206305" cy="1516968"/>
            <a:chOff x="5098310" y="226835"/>
            <a:chExt cx="606056" cy="4616434"/>
          </a:xfrm>
          <a:solidFill>
            <a:srgbClr val="21DAFF"/>
          </a:solidFill>
        </p:grpSpPr>
        <p:sp>
          <p:nvSpPr>
            <p:cNvPr id="984" name="Cube 98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5" name="Cube 98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6" name="Cube 98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7" name="Cube 98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8" name="Cube 98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9" name="Cube 98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0" name="Cube 98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1" name="Cube 99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2" name="Cube 99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3" name="Cube 99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4" name="Group 993"/>
          <p:cNvGrpSpPr>
            <a:grpSpLocks noChangeAspect="1"/>
          </p:cNvGrpSpPr>
          <p:nvPr/>
        </p:nvGrpSpPr>
        <p:grpSpPr>
          <a:xfrm>
            <a:off x="5633732" y="1543050"/>
            <a:ext cx="206305" cy="1516968"/>
            <a:chOff x="5098310" y="226835"/>
            <a:chExt cx="606056" cy="4616434"/>
          </a:xfrm>
          <a:solidFill>
            <a:srgbClr val="21DAFF"/>
          </a:solidFill>
        </p:grpSpPr>
        <p:sp>
          <p:nvSpPr>
            <p:cNvPr id="995" name="Cube 99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6" name="Cube 99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7" name="Cube 99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8" name="Cube 997"/>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9" name="Cube 99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0" name="Cube 99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1" name="Cube 100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2" name="Cube 100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3" name="Cube 100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4" name="Cube 100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4" name="Rounded Rectangle 3"/>
          <p:cNvSpPr/>
          <p:nvPr/>
        </p:nvSpPr>
        <p:spPr>
          <a:xfrm>
            <a:off x="588493" y="1410560"/>
            <a:ext cx="2628900" cy="1828800"/>
          </a:xfrm>
          <a:prstGeom prst="roundRect">
            <a:avLst/>
          </a:prstGeom>
          <a:no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6" name="Rounded Rectangle 1005"/>
          <p:cNvSpPr/>
          <p:nvPr/>
        </p:nvSpPr>
        <p:spPr>
          <a:xfrm>
            <a:off x="3237948" y="1410560"/>
            <a:ext cx="2628900" cy="1828800"/>
          </a:xfrm>
          <a:prstGeom prst="roundRect">
            <a:avLst/>
          </a:prstGeom>
          <a:no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7" name="Rounded Rectangle 1006"/>
          <p:cNvSpPr/>
          <p:nvPr/>
        </p:nvSpPr>
        <p:spPr>
          <a:xfrm>
            <a:off x="5863167" y="1410560"/>
            <a:ext cx="2628900" cy="1828800"/>
          </a:xfrm>
          <a:prstGeom prst="roundRect">
            <a:avLst/>
          </a:prstGeom>
          <a:no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2676992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6"/>
                                        </p:tgtEl>
                                        <p:attrNameLst>
                                          <p:attrName>style.visibility</p:attrName>
                                        </p:attrNameLst>
                                      </p:cBhvr>
                                      <p:to>
                                        <p:strVal val="visible"/>
                                      </p:to>
                                    </p:set>
                                    <p:animEffect transition="in" filter="fade">
                                      <p:cBhvr>
                                        <p:cTn id="7" dur="500"/>
                                        <p:tgtEl>
                                          <p:spTgt spid="626"/>
                                        </p:tgtEl>
                                      </p:cBhvr>
                                    </p:animEffect>
                                  </p:childTnLst>
                                </p:cTn>
                              </p:par>
                              <p:par>
                                <p:cTn id="8" presetID="10" presetClass="entr" presetSubtype="0" fill="hold" nodeType="withEffect">
                                  <p:stCondLst>
                                    <p:cond delay="0"/>
                                  </p:stCondLst>
                                  <p:childTnLst>
                                    <p:set>
                                      <p:cBhvr>
                                        <p:cTn id="9" dur="1" fill="hold">
                                          <p:stCondLst>
                                            <p:cond delay="0"/>
                                          </p:stCondLst>
                                        </p:cTn>
                                        <p:tgtEl>
                                          <p:spTgt spid="627"/>
                                        </p:tgtEl>
                                        <p:attrNameLst>
                                          <p:attrName>style.visibility</p:attrName>
                                        </p:attrNameLst>
                                      </p:cBhvr>
                                      <p:to>
                                        <p:strVal val="visible"/>
                                      </p:to>
                                    </p:set>
                                    <p:animEffect transition="in" filter="fade">
                                      <p:cBhvr>
                                        <p:cTn id="10" dur="500"/>
                                        <p:tgtEl>
                                          <p:spTgt spid="627"/>
                                        </p:tgtEl>
                                      </p:cBhvr>
                                    </p:animEffect>
                                  </p:childTnLst>
                                </p:cTn>
                              </p:par>
                              <p:par>
                                <p:cTn id="11" presetID="10" presetClass="entr" presetSubtype="0" fill="hold" nodeType="withEffect">
                                  <p:stCondLst>
                                    <p:cond delay="0"/>
                                  </p:stCondLst>
                                  <p:childTnLst>
                                    <p:set>
                                      <p:cBhvr>
                                        <p:cTn id="12" dur="1" fill="hold">
                                          <p:stCondLst>
                                            <p:cond delay="0"/>
                                          </p:stCondLst>
                                        </p:cTn>
                                        <p:tgtEl>
                                          <p:spTgt spid="628"/>
                                        </p:tgtEl>
                                        <p:attrNameLst>
                                          <p:attrName>style.visibility</p:attrName>
                                        </p:attrNameLst>
                                      </p:cBhvr>
                                      <p:to>
                                        <p:strVal val="visible"/>
                                      </p:to>
                                    </p:set>
                                    <p:animEffect transition="in" filter="fade">
                                      <p:cBhvr>
                                        <p:cTn id="13" dur="500"/>
                                        <p:tgtEl>
                                          <p:spTgt spid="628"/>
                                        </p:tgtEl>
                                      </p:cBhvr>
                                    </p:animEffect>
                                  </p:childTnLst>
                                </p:cTn>
                              </p:par>
                              <p:par>
                                <p:cTn id="14" presetID="10" presetClass="entr" presetSubtype="0" fill="hold" nodeType="withEffect">
                                  <p:stCondLst>
                                    <p:cond delay="0"/>
                                  </p:stCondLst>
                                  <p:childTnLst>
                                    <p:set>
                                      <p:cBhvr>
                                        <p:cTn id="15" dur="1" fill="hold">
                                          <p:stCondLst>
                                            <p:cond delay="0"/>
                                          </p:stCondLst>
                                        </p:cTn>
                                        <p:tgtEl>
                                          <p:spTgt spid="675"/>
                                        </p:tgtEl>
                                        <p:attrNameLst>
                                          <p:attrName>style.visibility</p:attrName>
                                        </p:attrNameLst>
                                      </p:cBhvr>
                                      <p:to>
                                        <p:strVal val="visible"/>
                                      </p:to>
                                    </p:set>
                                    <p:animEffect transition="in" filter="fade">
                                      <p:cBhvr>
                                        <p:cTn id="16" dur="500"/>
                                        <p:tgtEl>
                                          <p:spTgt spid="675"/>
                                        </p:tgtEl>
                                      </p:cBhvr>
                                    </p:animEffect>
                                  </p:childTnLst>
                                </p:cTn>
                              </p:par>
                              <p:par>
                                <p:cTn id="17" presetID="10" presetClass="entr" presetSubtype="0" fill="hold" nodeType="withEffect">
                                  <p:stCondLst>
                                    <p:cond delay="0"/>
                                  </p:stCondLst>
                                  <p:childTnLst>
                                    <p:set>
                                      <p:cBhvr>
                                        <p:cTn id="18" dur="1" fill="hold">
                                          <p:stCondLst>
                                            <p:cond delay="0"/>
                                          </p:stCondLst>
                                        </p:cTn>
                                        <p:tgtEl>
                                          <p:spTgt spid="676"/>
                                        </p:tgtEl>
                                        <p:attrNameLst>
                                          <p:attrName>style.visibility</p:attrName>
                                        </p:attrNameLst>
                                      </p:cBhvr>
                                      <p:to>
                                        <p:strVal val="visible"/>
                                      </p:to>
                                    </p:set>
                                    <p:animEffect transition="in" filter="fade">
                                      <p:cBhvr>
                                        <p:cTn id="19" dur="500"/>
                                        <p:tgtEl>
                                          <p:spTgt spid="676"/>
                                        </p:tgtEl>
                                      </p:cBhvr>
                                    </p:animEffect>
                                  </p:childTnLst>
                                </p:cTn>
                              </p:par>
                              <p:par>
                                <p:cTn id="20" presetID="10" presetClass="entr" presetSubtype="0" fill="hold" nodeType="withEffect">
                                  <p:stCondLst>
                                    <p:cond delay="0"/>
                                  </p:stCondLst>
                                  <p:childTnLst>
                                    <p:set>
                                      <p:cBhvr>
                                        <p:cTn id="21" dur="1" fill="hold">
                                          <p:stCondLst>
                                            <p:cond delay="0"/>
                                          </p:stCondLst>
                                        </p:cTn>
                                        <p:tgtEl>
                                          <p:spTgt spid="677"/>
                                        </p:tgtEl>
                                        <p:attrNameLst>
                                          <p:attrName>style.visibility</p:attrName>
                                        </p:attrNameLst>
                                      </p:cBhvr>
                                      <p:to>
                                        <p:strVal val="visible"/>
                                      </p:to>
                                    </p:set>
                                    <p:animEffect transition="in" filter="fade">
                                      <p:cBhvr>
                                        <p:cTn id="22" dur="500"/>
                                        <p:tgtEl>
                                          <p:spTgt spid="677"/>
                                        </p:tgtEl>
                                      </p:cBhvr>
                                    </p:animEffect>
                                  </p:childTnLst>
                                </p:cTn>
                              </p:par>
                              <p:par>
                                <p:cTn id="23" presetID="10" presetClass="entr" presetSubtype="0" fill="hold" nodeType="withEffect">
                                  <p:stCondLst>
                                    <p:cond delay="0"/>
                                  </p:stCondLst>
                                  <p:childTnLst>
                                    <p:set>
                                      <p:cBhvr>
                                        <p:cTn id="24" dur="1" fill="hold">
                                          <p:stCondLst>
                                            <p:cond delay="0"/>
                                          </p:stCondLst>
                                        </p:cTn>
                                        <p:tgtEl>
                                          <p:spTgt spid="642"/>
                                        </p:tgtEl>
                                        <p:attrNameLst>
                                          <p:attrName>style.visibility</p:attrName>
                                        </p:attrNameLst>
                                      </p:cBhvr>
                                      <p:to>
                                        <p:strVal val="visible"/>
                                      </p:to>
                                    </p:set>
                                    <p:animEffect transition="in" filter="fade">
                                      <p:cBhvr>
                                        <p:cTn id="25" dur="500"/>
                                        <p:tgtEl>
                                          <p:spTgt spid="642"/>
                                        </p:tgtEl>
                                      </p:cBhvr>
                                    </p:animEffect>
                                  </p:childTnLst>
                                </p:cTn>
                              </p:par>
                              <p:par>
                                <p:cTn id="26" presetID="10" presetClass="entr" presetSubtype="0" fill="hold" nodeType="withEffect">
                                  <p:stCondLst>
                                    <p:cond delay="0"/>
                                  </p:stCondLst>
                                  <p:childTnLst>
                                    <p:set>
                                      <p:cBhvr>
                                        <p:cTn id="27" dur="1" fill="hold">
                                          <p:stCondLst>
                                            <p:cond delay="0"/>
                                          </p:stCondLst>
                                        </p:cTn>
                                        <p:tgtEl>
                                          <p:spTgt spid="643"/>
                                        </p:tgtEl>
                                        <p:attrNameLst>
                                          <p:attrName>style.visibility</p:attrName>
                                        </p:attrNameLst>
                                      </p:cBhvr>
                                      <p:to>
                                        <p:strVal val="visible"/>
                                      </p:to>
                                    </p:set>
                                    <p:animEffect transition="in" filter="fade">
                                      <p:cBhvr>
                                        <p:cTn id="28" dur="500"/>
                                        <p:tgtEl>
                                          <p:spTgt spid="643"/>
                                        </p:tgtEl>
                                      </p:cBhvr>
                                    </p:animEffect>
                                  </p:childTnLst>
                                </p:cTn>
                              </p:par>
                              <p:par>
                                <p:cTn id="29" presetID="10" presetClass="entr" presetSubtype="0" fill="hold" nodeType="withEffect">
                                  <p:stCondLst>
                                    <p:cond delay="0"/>
                                  </p:stCondLst>
                                  <p:childTnLst>
                                    <p:set>
                                      <p:cBhvr>
                                        <p:cTn id="30" dur="1" fill="hold">
                                          <p:stCondLst>
                                            <p:cond delay="0"/>
                                          </p:stCondLst>
                                        </p:cTn>
                                        <p:tgtEl>
                                          <p:spTgt spid="644"/>
                                        </p:tgtEl>
                                        <p:attrNameLst>
                                          <p:attrName>style.visibility</p:attrName>
                                        </p:attrNameLst>
                                      </p:cBhvr>
                                      <p:to>
                                        <p:strVal val="visible"/>
                                      </p:to>
                                    </p:set>
                                    <p:animEffect transition="in" filter="fade">
                                      <p:cBhvr>
                                        <p:cTn id="31" dur="500"/>
                                        <p:tgtEl>
                                          <p:spTgt spid="644"/>
                                        </p:tgtEl>
                                      </p:cBhvr>
                                    </p:animEffect>
                                  </p:childTnLst>
                                </p:cTn>
                              </p:par>
                              <p:par>
                                <p:cTn id="32" presetID="10" presetClass="entr" presetSubtype="0" fill="hold" nodeType="withEffect">
                                  <p:stCondLst>
                                    <p:cond delay="0"/>
                                  </p:stCondLst>
                                  <p:childTnLst>
                                    <p:set>
                                      <p:cBhvr>
                                        <p:cTn id="33" dur="1" fill="hold">
                                          <p:stCondLst>
                                            <p:cond delay="0"/>
                                          </p:stCondLst>
                                        </p:cTn>
                                        <p:tgtEl>
                                          <p:spTgt spid="631"/>
                                        </p:tgtEl>
                                        <p:attrNameLst>
                                          <p:attrName>style.visibility</p:attrName>
                                        </p:attrNameLst>
                                      </p:cBhvr>
                                      <p:to>
                                        <p:strVal val="visible"/>
                                      </p:to>
                                    </p:set>
                                    <p:animEffect transition="in" filter="fade">
                                      <p:cBhvr>
                                        <p:cTn id="34" dur="500"/>
                                        <p:tgtEl>
                                          <p:spTgt spid="631"/>
                                        </p:tgtEl>
                                      </p:cBhvr>
                                    </p:animEffect>
                                  </p:childTnLst>
                                </p:cTn>
                              </p:par>
                              <p:par>
                                <p:cTn id="35" presetID="10" presetClass="entr" presetSubtype="0" fill="hold" nodeType="withEffect">
                                  <p:stCondLst>
                                    <p:cond delay="0"/>
                                  </p:stCondLst>
                                  <p:childTnLst>
                                    <p:set>
                                      <p:cBhvr>
                                        <p:cTn id="36" dur="1" fill="hold">
                                          <p:stCondLst>
                                            <p:cond delay="0"/>
                                          </p:stCondLst>
                                        </p:cTn>
                                        <p:tgtEl>
                                          <p:spTgt spid="785"/>
                                        </p:tgtEl>
                                        <p:attrNameLst>
                                          <p:attrName>style.visibility</p:attrName>
                                        </p:attrNameLst>
                                      </p:cBhvr>
                                      <p:to>
                                        <p:strVal val="visible"/>
                                      </p:to>
                                    </p:set>
                                    <p:animEffect transition="in" filter="fade">
                                      <p:cBhvr>
                                        <p:cTn id="37" dur="500"/>
                                        <p:tgtEl>
                                          <p:spTgt spid="785"/>
                                        </p:tgtEl>
                                      </p:cBhvr>
                                    </p:animEffect>
                                  </p:childTnLst>
                                </p:cTn>
                              </p:par>
                              <p:par>
                                <p:cTn id="38" presetID="10" presetClass="entr" presetSubtype="0" fill="hold" nodeType="withEffect">
                                  <p:stCondLst>
                                    <p:cond delay="0"/>
                                  </p:stCondLst>
                                  <p:childTnLst>
                                    <p:set>
                                      <p:cBhvr>
                                        <p:cTn id="39" dur="1" fill="hold">
                                          <p:stCondLst>
                                            <p:cond delay="0"/>
                                          </p:stCondLst>
                                        </p:cTn>
                                        <p:tgtEl>
                                          <p:spTgt spid="796"/>
                                        </p:tgtEl>
                                        <p:attrNameLst>
                                          <p:attrName>style.visibility</p:attrName>
                                        </p:attrNameLst>
                                      </p:cBhvr>
                                      <p:to>
                                        <p:strVal val="visible"/>
                                      </p:to>
                                    </p:set>
                                    <p:animEffect transition="in" filter="fade">
                                      <p:cBhvr>
                                        <p:cTn id="40" dur="500"/>
                                        <p:tgtEl>
                                          <p:spTgt spid="796"/>
                                        </p:tgtEl>
                                      </p:cBhvr>
                                    </p:animEffect>
                                  </p:childTnLst>
                                </p:cTn>
                              </p:par>
                              <p:par>
                                <p:cTn id="41" presetID="10" presetClass="entr" presetSubtype="0" fill="hold" nodeType="withEffect">
                                  <p:stCondLst>
                                    <p:cond delay="0"/>
                                  </p:stCondLst>
                                  <p:childTnLst>
                                    <p:set>
                                      <p:cBhvr>
                                        <p:cTn id="42" dur="1" fill="hold">
                                          <p:stCondLst>
                                            <p:cond delay="0"/>
                                          </p:stCondLst>
                                        </p:cTn>
                                        <p:tgtEl>
                                          <p:spTgt spid="807"/>
                                        </p:tgtEl>
                                        <p:attrNameLst>
                                          <p:attrName>style.visibility</p:attrName>
                                        </p:attrNameLst>
                                      </p:cBhvr>
                                      <p:to>
                                        <p:strVal val="visible"/>
                                      </p:to>
                                    </p:set>
                                    <p:animEffect transition="in" filter="fade">
                                      <p:cBhvr>
                                        <p:cTn id="43" dur="500"/>
                                        <p:tgtEl>
                                          <p:spTgt spid="807"/>
                                        </p:tgtEl>
                                      </p:cBhvr>
                                    </p:animEffect>
                                  </p:childTnLst>
                                </p:cTn>
                              </p:par>
                              <p:par>
                                <p:cTn id="44" presetID="10" presetClass="entr" presetSubtype="0" fill="hold" nodeType="withEffect">
                                  <p:stCondLst>
                                    <p:cond delay="0"/>
                                  </p:stCondLst>
                                  <p:childTnLst>
                                    <p:set>
                                      <p:cBhvr>
                                        <p:cTn id="45" dur="1" fill="hold">
                                          <p:stCondLst>
                                            <p:cond delay="0"/>
                                          </p:stCondLst>
                                        </p:cTn>
                                        <p:tgtEl>
                                          <p:spTgt spid="818"/>
                                        </p:tgtEl>
                                        <p:attrNameLst>
                                          <p:attrName>style.visibility</p:attrName>
                                        </p:attrNameLst>
                                      </p:cBhvr>
                                      <p:to>
                                        <p:strVal val="visible"/>
                                      </p:to>
                                    </p:set>
                                    <p:animEffect transition="in" filter="fade">
                                      <p:cBhvr>
                                        <p:cTn id="46" dur="500"/>
                                        <p:tgtEl>
                                          <p:spTgt spid="818"/>
                                        </p:tgtEl>
                                      </p:cBhvr>
                                    </p:animEffect>
                                  </p:childTnLst>
                                </p:cTn>
                              </p:par>
                              <p:par>
                                <p:cTn id="47" presetID="10" presetClass="entr" presetSubtype="0" fill="hold" nodeType="withEffect">
                                  <p:stCondLst>
                                    <p:cond delay="0"/>
                                  </p:stCondLst>
                                  <p:childTnLst>
                                    <p:set>
                                      <p:cBhvr>
                                        <p:cTn id="48" dur="1" fill="hold">
                                          <p:stCondLst>
                                            <p:cond delay="0"/>
                                          </p:stCondLst>
                                        </p:cTn>
                                        <p:tgtEl>
                                          <p:spTgt spid="829"/>
                                        </p:tgtEl>
                                        <p:attrNameLst>
                                          <p:attrName>style.visibility</p:attrName>
                                        </p:attrNameLst>
                                      </p:cBhvr>
                                      <p:to>
                                        <p:strVal val="visible"/>
                                      </p:to>
                                    </p:set>
                                    <p:animEffect transition="in" filter="fade">
                                      <p:cBhvr>
                                        <p:cTn id="49" dur="500"/>
                                        <p:tgtEl>
                                          <p:spTgt spid="829"/>
                                        </p:tgtEl>
                                      </p:cBhvr>
                                    </p:animEffect>
                                  </p:childTnLst>
                                </p:cTn>
                              </p:par>
                              <p:par>
                                <p:cTn id="50" presetID="10" presetClass="entr" presetSubtype="0" fill="hold" nodeType="withEffect">
                                  <p:stCondLst>
                                    <p:cond delay="0"/>
                                  </p:stCondLst>
                                  <p:childTnLst>
                                    <p:set>
                                      <p:cBhvr>
                                        <p:cTn id="51" dur="1" fill="hold">
                                          <p:stCondLst>
                                            <p:cond delay="0"/>
                                          </p:stCondLst>
                                        </p:cTn>
                                        <p:tgtEl>
                                          <p:spTgt spid="840"/>
                                        </p:tgtEl>
                                        <p:attrNameLst>
                                          <p:attrName>style.visibility</p:attrName>
                                        </p:attrNameLst>
                                      </p:cBhvr>
                                      <p:to>
                                        <p:strVal val="visible"/>
                                      </p:to>
                                    </p:set>
                                    <p:animEffect transition="in" filter="fade">
                                      <p:cBhvr>
                                        <p:cTn id="52" dur="500"/>
                                        <p:tgtEl>
                                          <p:spTgt spid="840"/>
                                        </p:tgtEl>
                                      </p:cBhvr>
                                    </p:animEffect>
                                  </p:childTnLst>
                                </p:cTn>
                              </p:par>
                              <p:par>
                                <p:cTn id="53" presetID="10" presetClass="entr" presetSubtype="0" fill="hold" nodeType="withEffect">
                                  <p:stCondLst>
                                    <p:cond delay="0"/>
                                  </p:stCondLst>
                                  <p:childTnLst>
                                    <p:set>
                                      <p:cBhvr>
                                        <p:cTn id="54" dur="1" fill="hold">
                                          <p:stCondLst>
                                            <p:cond delay="0"/>
                                          </p:stCondLst>
                                        </p:cTn>
                                        <p:tgtEl>
                                          <p:spTgt spid="851"/>
                                        </p:tgtEl>
                                        <p:attrNameLst>
                                          <p:attrName>style.visibility</p:attrName>
                                        </p:attrNameLst>
                                      </p:cBhvr>
                                      <p:to>
                                        <p:strVal val="visible"/>
                                      </p:to>
                                    </p:set>
                                    <p:animEffect transition="in" filter="fade">
                                      <p:cBhvr>
                                        <p:cTn id="55" dur="500"/>
                                        <p:tgtEl>
                                          <p:spTgt spid="851"/>
                                        </p:tgtEl>
                                      </p:cBhvr>
                                    </p:animEffect>
                                  </p:childTnLst>
                                </p:cTn>
                              </p:par>
                              <p:par>
                                <p:cTn id="56" presetID="10" presetClass="entr" presetSubtype="0" fill="hold" nodeType="withEffect">
                                  <p:stCondLst>
                                    <p:cond delay="0"/>
                                  </p:stCondLst>
                                  <p:childTnLst>
                                    <p:set>
                                      <p:cBhvr>
                                        <p:cTn id="57" dur="1" fill="hold">
                                          <p:stCondLst>
                                            <p:cond delay="0"/>
                                          </p:stCondLst>
                                        </p:cTn>
                                        <p:tgtEl>
                                          <p:spTgt spid="862"/>
                                        </p:tgtEl>
                                        <p:attrNameLst>
                                          <p:attrName>style.visibility</p:attrName>
                                        </p:attrNameLst>
                                      </p:cBhvr>
                                      <p:to>
                                        <p:strVal val="visible"/>
                                      </p:to>
                                    </p:set>
                                    <p:animEffect transition="in" filter="fade">
                                      <p:cBhvr>
                                        <p:cTn id="58" dur="500"/>
                                        <p:tgtEl>
                                          <p:spTgt spid="862"/>
                                        </p:tgtEl>
                                      </p:cBhvr>
                                    </p:animEffect>
                                  </p:childTnLst>
                                </p:cTn>
                              </p:par>
                              <p:par>
                                <p:cTn id="59" presetID="10" presetClass="entr" presetSubtype="0" fill="hold" nodeType="withEffect">
                                  <p:stCondLst>
                                    <p:cond delay="0"/>
                                  </p:stCondLst>
                                  <p:childTnLst>
                                    <p:set>
                                      <p:cBhvr>
                                        <p:cTn id="60" dur="1" fill="hold">
                                          <p:stCondLst>
                                            <p:cond delay="0"/>
                                          </p:stCondLst>
                                        </p:cTn>
                                        <p:tgtEl>
                                          <p:spTgt spid="873"/>
                                        </p:tgtEl>
                                        <p:attrNameLst>
                                          <p:attrName>style.visibility</p:attrName>
                                        </p:attrNameLst>
                                      </p:cBhvr>
                                      <p:to>
                                        <p:strVal val="visible"/>
                                      </p:to>
                                    </p:set>
                                    <p:animEffect transition="in" filter="fade">
                                      <p:cBhvr>
                                        <p:cTn id="61" dur="500"/>
                                        <p:tgtEl>
                                          <p:spTgt spid="873"/>
                                        </p:tgtEl>
                                      </p:cBhvr>
                                    </p:animEffect>
                                  </p:childTnLst>
                                </p:cTn>
                              </p:par>
                              <p:par>
                                <p:cTn id="62" presetID="10" presetClass="entr" presetSubtype="0" fill="hold" nodeType="withEffect">
                                  <p:stCondLst>
                                    <p:cond delay="0"/>
                                  </p:stCondLst>
                                  <p:childTnLst>
                                    <p:set>
                                      <p:cBhvr>
                                        <p:cTn id="63" dur="1" fill="hold">
                                          <p:stCondLst>
                                            <p:cond delay="0"/>
                                          </p:stCondLst>
                                        </p:cTn>
                                        <p:tgtEl>
                                          <p:spTgt spid="884"/>
                                        </p:tgtEl>
                                        <p:attrNameLst>
                                          <p:attrName>style.visibility</p:attrName>
                                        </p:attrNameLst>
                                      </p:cBhvr>
                                      <p:to>
                                        <p:strVal val="visible"/>
                                      </p:to>
                                    </p:set>
                                    <p:animEffect transition="in" filter="fade">
                                      <p:cBhvr>
                                        <p:cTn id="64" dur="500"/>
                                        <p:tgtEl>
                                          <p:spTgt spid="884"/>
                                        </p:tgtEl>
                                      </p:cBhvr>
                                    </p:animEffect>
                                  </p:childTnLst>
                                </p:cTn>
                              </p:par>
                              <p:par>
                                <p:cTn id="65" presetID="10" presetClass="entr" presetSubtype="0" fill="hold" nodeType="withEffect">
                                  <p:stCondLst>
                                    <p:cond delay="0"/>
                                  </p:stCondLst>
                                  <p:childTnLst>
                                    <p:set>
                                      <p:cBhvr>
                                        <p:cTn id="66" dur="1" fill="hold">
                                          <p:stCondLst>
                                            <p:cond delay="0"/>
                                          </p:stCondLst>
                                        </p:cTn>
                                        <p:tgtEl>
                                          <p:spTgt spid="895"/>
                                        </p:tgtEl>
                                        <p:attrNameLst>
                                          <p:attrName>style.visibility</p:attrName>
                                        </p:attrNameLst>
                                      </p:cBhvr>
                                      <p:to>
                                        <p:strVal val="visible"/>
                                      </p:to>
                                    </p:set>
                                    <p:animEffect transition="in" filter="fade">
                                      <p:cBhvr>
                                        <p:cTn id="67" dur="500"/>
                                        <p:tgtEl>
                                          <p:spTgt spid="895"/>
                                        </p:tgtEl>
                                      </p:cBhvr>
                                    </p:animEffect>
                                  </p:childTnLst>
                                </p:cTn>
                              </p:par>
                              <p:par>
                                <p:cTn id="68" presetID="10" presetClass="entr" presetSubtype="0" fill="hold" nodeType="withEffect">
                                  <p:stCondLst>
                                    <p:cond delay="0"/>
                                  </p:stCondLst>
                                  <p:childTnLst>
                                    <p:set>
                                      <p:cBhvr>
                                        <p:cTn id="69" dur="1" fill="hold">
                                          <p:stCondLst>
                                            <p:cond delay="0"/>
                                          </p:stCondLst>
                                        </p:cTn>
                                        <p:tgtEl>
                                          <p:spTgt spid="906"/>
                                        </p:tgtEl>
                                        <p:attrNameLst>
                                          <p:attrName>style.visibility</p:attrName>
                                        </p:attrNameLst>
                                      </p:cBhvr>
                                      <p:to>
                                        <p:strVal val="visible"/>
                                      </p:to>
                                    </p:set>
                                    <p:animEffect transition="in" filter="fade">
                                      <p:cBhvr>
                                        <p:cTn id="70" dur="500"/>
                                        <p:tgtEl>
                                          <p:spTgt spid="906"/>
                                        </p:tgtEl>
                                      </p:cBhvr>
                                    </p:animEffect>
                                  </p:childTnLst>
                                </p:cTn>
                              </p:par>
                              <p:par>
                                <p:cTn id="71" presetID="10" presetClass="entr" presetSubtype="0" fill="hold" nodeType="withEffect">
                                  <p:stCondLst>
                                    <p:cond delay="0"/>
                                  </p:stCondLst>
                                  <p:childTnLst>
                                    <p:set>
                                      <p:cBhvr>
                                        <p:cTn id="72" dur="1" fill="hold">
                                          <p:stCondLst>
                                            <p:cond delay="0"/>
                                          </p:stCondLst>
                                        </p:cTn>
                                        <p:tgtEl>
                                          <p:spTgt spid="917"/>
                                        </p:tgtEl>
                                        <p:attrNameLst>
                                          <p:attrName>style.visibility</p:attrName>
                                        </p:attrNameLst>
                                      </p:cBhvr>
                                      <p:to>
                                        <p:strVal val="visible"/>
                                      </p:to>
                                    </p:set>
                                    <p:animEffect transition="in" filter="fade">
                                      <p:cBhvr>
                                        <p:cTn id="73" dur="500"/>
                                        <p:tgtEl>
                                          <p:spTgt spid="917"/>
                                        </p:tgtEl>
                                      </p:cBhvr>
                                    </p:animEffect>
                                  </p:childTnLst>
                                </p:cTn>
                              </p:par>
                              <p:par>
                                <p:cTn id="74" presetID="10" presetClass="entr" presetSubtype="0" fill="hold" nodeType="withEffect">
                                  <p:stCondLst>
                                    <p:cond delay="0"/>
                                  </p:stCondLst>
                                  <p:childTnLst>
                                    <p:set>
                                      <p:cBhvr>
                                        <p:cTn id="75" dur="1" fill="hold">
                                          <p:stCondLst>
                                            <p:cond delay="0"/>
                                          </p:stCondLst>
                                        </p:cTn>
                                        <p:tgtEl>
                                          <p:spTgt spid="928"/>
                                        </p:tgtEl>
                                        <p:attrNameLst>
                                          <p:attrName>style.visibility</p:attrName>
                                        </p:attrNameLst>
                                      </p:cBhvr>
                                      <p:to>
                                        <p:strVal val="visible"/>
                                      </p:to>
                                    </p:set>
                                    <p:animEffect transition="in" filter="fade">
                                      <p:cBhvr>
                                        <p:cTn id="76" dur="500"/>
                                        <p:tgtEl>
                                          <p:spTgt spid="928"/>
                                        </p:tgtEl>
                                      </p:cBhvr>
                                    </p:animEffect>
                                  </p:childTnLst>
                                </p:cTn>
                              </p:par>
                              <p:par>
                                <p:cTn id="77" presetID="10" presetClass="entr" presetSubtype="0" fill="hold" nodeType="withEffect">
                                  <p:stCondLst>
                                    <p:cond delay="0"/>
                                  </p:stCondLst>
                                  <p:childTnLst>
                                    <p:set>
                                      <p:cBhvr>
                                        <p:cTn id="78" dur="1" fill="hold">
                                          <p:stCondLst>
                                            <p:cond delay="0"/>
                                          </p:stCondLst>
                                        </p:cTn>
                                        <p:tgtEl>
                                          <p:spTgt spid="939"/>
                                        </p:tgtEl>
                                        <p:attrNameLst>
                                          <p:attrName>style.visibility</p:attrName>
                                        </p:attrNameLst>
                                      </p:cBhvr>
                                      <p:to>
                                        <p:strVal val="visible"/>
                                      </p:to>
                                    </p:set>
                                    <p:animEffect transition="in" filter="fade">
                                      <p:cBhvr>
                                        <p:cTn id="79" dur="500"/>
                                        <p:tgtEl>
                                          <p:spTgt spid="939"/>
                                        </p:tgtEl>
                                      </p:cBhvr>
                                    </p:animEffect>
                                  </p:childTnLst>
                                </p:cTn>
                              </p:par>
                              <p:par>
                                <p:cTn id="80" presetID="10" presetClass="entr" presetSubtype="0" fill="hold" nodeType="withEffect">
                                  <p:stCondLst>
                                    <p:cond delay="0"/>
                                  </p:stCondLst>
                                  <p:childTnLst>
                                    <p:set>
                                      <p:cBhvr>
                                        <p:cTn id="81" dur="1" fill="hold">
                                          <p:stCondLst>
                                            <p:cond delay="0"/>
                                          </p:stCondLst>
                                        </p:cTn>
                                        <p:tgtEl>
                                          <p:spTgt spid="950"/>
                                        </p:tgtEl>
                                        <p:attrNameLst>
                                          <p:attrName>style.visibility</p:attrName>
                                        </p:attrNameLst>
                                      </p:cBhvr>
                                      <p:to>
                                        <p:strVal val="visible"/>
                                      </p:to>
                                    </p:set>
                                    <p:animEffect transition="in" filter="fade">
                                      <p:cBhvr>
                                        <p:cTn id="82" dur="500"/>
                                        <p:tgtEl>
                                          <p:spTgt spid="950"/>
                                        </p:tgtEl>
                                      </p:cBhvr>
                                    </p:animEffect>
                                  </p:childTnLst>
                                </p:cTn>
                              </p:par>
                              <p:par>
                                <p:cTn id="83" presetID="10" presetClass="entr" presetSubtype="0" fill="hold" nodeType="withEffect">
                                  <p:stCondLst>
                                    <p:cond delay="0"/>
                                  </p:stCondLst>
                                  <p:childTnLst>
                                    <p:set>
                                      <p:cBhvr>
                                        <p:cTn id="84" dur="1" fill="hold">
                                          <p:stCondLst>
                                            <p:cond delay="0"/>
                                          </p:stCondLst>
                                        </p:cTn>
                                        <p:tgtEl>
                                          <p:spTgt spid="961"/>
                                        </p:tgtEl>
                                        <p:attrNameLst>
                                          <p:attrName>style.visibility</p:attrName>
                                        </p:attrNameLst>
                                      </p:cBhvr>
                                      <p:to>
                                        <p:strVal val="visible"/>
                                      </p:to>
                                    </p:set>
                                    <p:animEffect transition="in" filter="fade">
                                      <p:cBhvr>
                                        <p:cTn id="85" dur="500"/>
                                        <p:tgtEl>
                                          <p:spTgt spid="961"/>
                                        </p:tgtEl>
                                      </p:cBhvr>
                                    </p:animEffect>
                                  </p:childTnLst>
                                </p:cTn>
                              </p:par>
                              <p:par>
                                <p:cTn id="86" presetID="10" presetClass="entr" presetSubtype="0" fill="hold" nodeType="withEffect">
                                  <p:stCondLst>
                                    <p:cond delay="0"/>
                                  </p:stCondLst>
                                  <p:childTnLst>
                                    <p:set>
                                      <p:cBhvr>
                                        <p:cTn id="87" dur="1" fill="hold">
                                          <p:stCondLst>
                                            <p:cond delay="0"/>
                                          </p:stCondLst>
                                        </p:cTn>
                                        <p:tgtEl>
                                          <p:spTgt spid="972"/>
                                        </p:tgtEl>
                                        <p:attrNameLst>
                                          <p:attrName>style.visibility</p:attrName>
                                        </p:attrNameLst>
                                      </p:cBhvr>
                                      <p:to>
                                        <p:strVal val="visible"/>
                                      </p:to>
                                    </p:set>
                                    <p:animEffect transition="in" filter="fade">
                                      <p:cBhvr>
                                        <p:cTn id="88" dur="500"/>
                                        <p:tgtEl>
                                          <p:spTgt spid="972"/>
                                        </p:tgtEl>
                                      </p:cBhvr>
                                    </p:animEffect>
                                  </p:childTnLst>
                                </p:cTn>
                              </p:par>
                              <p:par>
                                <p:cTn id="89" presetID="10" presetClass="entr" presetSubtype="0" fill="hold" nodeType="withEffect">
                                  <p:stCondLst>
                                    <p:cond delay="0"/>
                                  </p:stCondLst>
                                  <p:childTnLst>
                                    <p:set>
                                      <p:cBhvr>
                                        <p:cTn id="90" dur="1" fill="hold">
                                          <p:stCondLst>
                                            <p:cond delay="0"/>
                                          </p:stCondLst>
                                        </p:cTn>
                                        <p:tgtEl>
                                          <p:spTgt spid="983"/>
                                        </p:tgtEl>
                                        <p:attrNameLst>
                                          <p:attrName>style.visibility</p:attrName>
                                        </p:attrNameLst>
                                      </p:cBhvr>
                                      <p:to>
                                        <p:strVal val="visible"/>
                                      </p:to>
                                    </p:set>
                                    <p:animEffect transition="in" filter="fade">
                                      <p:cBhvr>
                                        <p:cTn id="91" dur="500"/>
                                        <p:tgtEl>
                                          <p:spTgt spid="983"/>
                                        </p:tgtEl>
                                      </p:cBhvr>
                                    </p:animEffect>
                                  </p:childTnLst>
                                </p:cTn>
                              </p:par>
                              <p:par>
                                <p:cTn id="92" presetID="10" presetClass="entr" presetSubtype="0" fill="hold" nodeType="withEffect">
                                  <p:stCondLst>
                                    <p:cond delay="0"/>
                                  </p:stCondLst>
                                  <p:childTnLst>
                                    <p:set>
                                      <p:cBhvr>
                                        <p:cTn id="93" dur="1" fill="hold">
                                          <p:stCondLst>
                                            <p:cond delay="0"/>
                                          </p:stCondLst>
                                        </p:cTn>
                                        <p:tgtEl>
                                          <p:spTgt spid="994"/>
                                        </p:tgtEl>
                                        <p:attrNameLst>
                                          <p:attrName>style.visibility</p:attrName>
                                        </p:attrNameLst>
                                      </p:cBhvr>
                                      <p:to>
                                        <p:strVal val="visible"/>
                                      </p:to>
                                    </p:set>
                                    <p:animEffect transition="in" filter="fade">
                                      <p:cBhvr>
                                        <p:cTn id="94" dur="500"/>
                                        <p:tgtEl>
                                          <p:spTgt spid="994"/>
                                        </p:tgtEl>
                                      </p:cBhvr>
                                    </p:animEffec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iterate type="lt">
                                    <p:tmAbs val="80"/>
                                  </p:iterate>
                                  <p:childTnLst>
                                    <p:set>
                                      <p:cBhvr>
                                        <p:cTn id="98" dur="1" fill="hold">
                                          <p:stCondLst>
                                            <p:cond delay="0"/>
                                          </p:stCondLst>
                                        </p:cTn>
                                        <p:tgtEl>
                                          <p:spTgt spid="2046"/>
                                        </p:tgtEl>
                                        <p:attrNameLst>
                                          <p:attrName>style.visibility</p:attrName>
                                        </p:attrNameLst>
                                      </p:cBhvr>
                                      <p:to>
                                        <p:strVal val="visible"/>
                                      </p:to>
                                    </p:set>
                                  </p:childTnLst>
                                </p:cTn>
                              </p:par>
                              <p:par>
                                <p:cTn id="99" presetID="10" presetClass="entr" presetSubtype="0" fill="hold" grpId="0" nodeType="withEffect">
                                  <p:stCondLst>
                                    <p:cond delay="0"/>
                                  </p:stCondLst>
                                  <p:childTnLst>
                                    <p:set>
                                      <p:cBhvr>
                                        <p:cTn id="100" dur="1" fill="hold">
                                          <p:stCondLst>
                                            <p:cond delay="0"/>
                                          </p:stCondLst>
                                        </p:cTn>
                                        <p:tgtEl>
                                          <p:spTgt spid="2042"/>
                                        </p:tgtEl>
                                        <p:attrNameLst>
                                          <p:attrName>style.visibility</p:attrName>
                                        </p:attrNameLst>
                                      </p:cBhvr>
                                      <p:to>
                                        <p:strVal val="visible"/>
                                      </p:to>
                                    </p:set>
                                    <p:animEffect transition="in" filter="fade">
                                      <p:cBhvr>
                                        <p:cTn id="101" dur="500"/>
                                        <p:tgtEl>
                                          <p:spTgt spid="2042"/>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4"/>
                                        </p:tgtEl>
                                        <p:attrNameLst>
                                          <p:attrName>style.visibility</p:attrName>
                                        </p:attrNameLst>
                                      </p:cBhvr>
                                      <p:to>
                                        <p:strVal val="visible"/>
                                      </p:to>
                                    </p:set>
                                    <p:animEffect transition="in" filter="fade">
                                      <p:cBhvr>
                                        <p:cTn id="106" dur="500"/>
                                        <p:tgtEl>
                                          <p:spTgt spid="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006"/>
                                        </p:tgtEl>
                                        <p:attrNameLst>
                                          <p:attrName>style.visibility</p:attrName>
                                        </p:attrNameLst>
                                      </p:cBhvr>
                                      <p:to>
                                        <p:strVal val="visible"/>
                                      </p:to>
                                    </p:set>
                                    <p:animEffect transition="in" filter="fade">
                                      <p:cBhvr>
                                        <p:cTn id="109" dur="500"/>
                                        <p:tgtEl>
                                          <p:spTgt spid="1006"/>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007"/>
                                        </p:tgtEl>
                                        <p:attrNameLst>
                                          <p:attrName>style.visibility</p:attrName>
                                        </p:attrNameLst>
                                      </p:cBhvr>
                                      <p:to>
                                        <p:strVal val="visible"/>
                                      </p:to>
                                    </p:set>
                                    <p:animEffect transition="in" filter="fade">
                                      <p:cBhvr>
                                        <p:cTn id="112" dur="500"/>
                                        <p:tgtEl>
                                          <p:spTgt spid="1007"/>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3"/>
                                        </p:tgtEl>
                                        <p:attrNameLst>
                                          <p:attrName>style.visibility</p:attrName>
                                        </p:attrNameLst>
                                      </p:cBhvr>
                                      <p:to>
                                        <p:strVal val="visible"/>
                                      </p:to>
                                    </p:set>
                                    <p:animEffect transition="in" filter="fade">
                                      <p:cBhvr>
                                        <p:cTn id="117" dur="500"/>
                                        <p:tgtEl>
                                          <p:spTgt spid="3"/>
                                        </p:tgtEl>
                                      </p:cBhvr>
                                    </p:animEffect>
                                  </p:childTnLst>
                                </p:cTn>
                              </p:par>
                            </p:childTnLst>
                          </p:cTn>
                        </p:par>
                      </p:childTnLst>
                    </p:cTn>
                  </p:par>
                  <p:par>
                    <p:cTn id="118" fill="hold">
                      <p:stCondLst>
                        <p:cond delay="indefinite"/>
                      </p:stCondLst>
                      <p:childTnLst>
                        <p:par>
                          <p:cTn id="119" fill="hold">
                            <p:stCondLst>
                              <p:cond delay="0"/>
                            </p:stCondLst>
                            <p:childTnLst>
                              <p:par>
                                <p:cTn id="120" presetID="26" presetClass="emph" presetSubtype="0" fill="hold" nodeType="clickEffect">
                                  <p:stCondLst>
                                    <p:cond delay="0"/>
                                  </p:stCondLst>
                                  <p:childTnLst>
                                    <p:animEffect transition="out" filter="fade">
                                      <p:cBhvr>
                                        <p:cTn id="121" dur="500" tmFilter="0, 0; .2, .5; .8, .5; 1, 0"/>
                                        <p:tgtEl>
                                          <p:spTgt spid="626"/>
                                        </p:tgtEl>
                                      </p:cBhvr>
                                    </p:animEffect>
                                    <p:animScale>
                                      <p:cBhvr>
                                        <p:cTn id="122" dur="250" autoRev="1" fill="hold"/>
                                        <p:tgtEl>
                                          <p:spTgt spid="626"/>
                                        </p:tgtEl>
                                      </p:cBhvr>
                                      <p:by x="105000" y="105000"/>
                                    </p:animScale>
                                  </p:childTnLst>
                                </p:cTn>
                              </p:par>
                              <p:par>
                                <p:cTn id="123" presetID="26" presetClass="emph" presetSubtype="0" fill="hold" nodeType="withEffect">
                                  <p:stCondLst>
                                    <p:cond delay="0"/>
                                  </p:stCondLst>
                                  <p:childTnLst>
                                    <p:animEffect transition="out" filter="fade">
                                      <p:cBhvr>
                                        <p:cTn id="124" dur="500" tmFilter="0, 0; .2, .5; .8, .5; 1, 0"/>
                                        <p:tgtEl>
                                          <p:spTgt spid="627"/>
                                        </p:tgtEl>
                                      </p:cBhvr>
                                    </p:animEffect>
                                    <p:animScale>
                                      <p:cBhvr>
                                        <p:cTn id="125" dur="250" autoRev="1" fill="hold"/>
                                        <p:tgtEl>
                                          <p:spTgt spid="627"/>
                                        </p:tgtEl>
                                      </p:cBhvr>
                                      <p:by x="105000" y="105000"/>
                                    </p:animScale>
                                  </p:childTnLst>
                                </p:cTn>
                              </p:par>
                              <p:par>
                                <p:cTn id="126" presetID="26" presetClass="emph" presetSubtype="0" fill="hold" nodeType="withEffect">
                                  <p:stCondLst>
                                    <p:cond delay="0"/>
                                  </p:stCondLst>
                                  <p:childTnLst>
                                    <p:animEffect transition="out" filter="fade">
                                      <p:cBhvr>
                                        <p:cTn id="127" dur="500" tmFilter="0, 0; .2, .5; .8, .5; 1, 0"/>
                                        <p:tgtEl>
                                          <p:spTgt spid="628"/>
                                        </p:tgtEl>
                                      </p:cBhvr>
                                    </p:animEffect>
                                    <p:animScale>
                                      <p:cBhvr>
                                        <p:cTn id="128" dur="250" autoRev="1" fill="hold"/>
                                        <p:tgtEl>
                                          <p:spTgt spid="628"/>
                                        </p:tgtEl>
                                      </p:cBhvr>
                                      <p:by x="105000" y="105000"/>
                                    </p:animScale>
                                  </p:childTnLst>
                                </p:cTn>
                              </p:par>
                              <p:par>
                                <p:cTn id="129" presetID="26" presetClass="emph" presetSubtype="0" fill="hold" nodeType="withEffect">
                                  <p:stCondLst>
                                    <p:cond delay="0"/>
                                  </p:stCondLst>
                                  <p:childTnLst>
                                    <p:animEffect transition="out" filter="fade">
                                      <p:cBhvr>
                                        <p:cTn id="130" dur="500" tmFilter="0, 0; .2, .5; .8, .5; 1, 0"/>
                                        <p:tgtEl>
                                          <p:spTgt spid="675"/>
                                        </p:tgtEl>
                                      </p:cBhvr>
                                    </p:animEffect>
                                    <p:animScale>
                                      <p:cBhvr>
                                        <p:cTn id="131" dur="250" autoRev="1" fill="hold"/>
                                        <p:tgtEl>
                                          <p:spTgt spid="675"/>
                                        </p:tgtEl>
                                      </p:cBhvr>
                                      <p:by x="105000" y="105000"/>
                                    </p:animScale>
                                  </p:childTnLst>
                                </p:cTn>
                              </p:par>
                              <p:par>
                                <p:cTn id="132" presetID="26" presetClass="emph" presetSubtype="0" fill="hold" nodeType="withEffect">
                                  <p:stCondLst>
                                    <p:cond delay="0"/>
                                  </p:stCondLst>
                                  <p:childTnLst>
                                    <p:animEffect transition="out" filter="fade">
                                      <p:cBhvr>
                                        <p:cTn id="133" dur="500" tmFilter="0, 0; .2, .5; .8, .5; 1, 0"/>
                                        <p:tgtEl>
                                          <p:spTgt spid="676"/>
                                        </p:tgtEl>
                                      </p:cBhvr>
                                    </p:animEffect>
                                    <p:animScale>
                                      <p:cBhvr>
                                        <p:cTn id="134" dur="250" autoRev="1" fill="hold"/>
                                        <p:tgtEl>
                                          <p:spTgt spid="676"/>
                                        </p:tgtEl>
                                      </p:cBhvr>
                                      <p:by x="105000" y="105000"/>
                                    </p:animScale>
                                  </p:childTnLst>
                                </p:cTn>
                              </p:par>
                              <p:par>
                                <p:cTn id="135" presetID="26" presetClass="emph" presetSubtype="0" fill="hold" nodeType="withEffect">
                                  <p:stCondLst>
                                    <p:cond delay="0"/>
                                  </p:stCondLst>
                                  <p:childTnLst>
                                    <p:animEffect transition="out" filter="fade">
                                      <p:cBhvr>
                                        <p:cTn id="136" dur="500" tmFilter="0, 0; .2, .5; .8, .5; 1, 0"/>
                                        <p:tgtEl>
                                          <p:spTgt spid="677"/>
                                        </p:tgtEl>
                                      </p:cBhvr>
                                    </p:animEffect>
                                    <p:animScale>
                                      <p:cBhvr>
                                        <p:cTn id="137" dur="250" autoRev="1" fill="hold"/>
                                        <p:tgtEl>
                                          <p:spTgt spid="677"/>
                                        </p:tgtEl>
                                      </p:cBhvr>
                                      <p:by x="105000" y="105000"/>
                                    </p:animScale>
                                  </p:childTnLst>
                                </p:cTn>
                              </p:par>
                              <p:par>
                                <p:cTn id="138" presetID="26" presetClass="emph" presetSubtype="0" fill="hold" nodeType="withEffect">
                                  <p:stCondLst>
                                    <p:cond delay="0"/>
                                  </p:stCondLst>
                                  <p:childTnLst>
                                    <p:animEffect transition="out" filter="fade">
                                      <p:cBhvr>
                                        <p:cTn id="139" dur="500" tmFilter="0, 0; .2, .5; .8, .5; 1, 0"/>
                                        <p:tgtEl>
                                          <p:spTgt spid="642"/>
                                        </p:tgtEl>
                                      </p:cBhvr>
                                    </p:animEffect>
                                    <p:animScale>
                                      <p:cBhvr>
                                        <p:cTn id="140" dur="250" autoRev="1" fill="hold"/>
                                        <p:tgtEl>
                                          <p:spTgt spid="642"/>
                                        </p:tgtEl>
                                      </p:cBhvr>
                                      <p:by x="105000" y="105000"/>
                                    </p:animScale>
                                  </p:childTnLst>
                                </p:cTn>
                              </p:par>
                              <p:par>
                                <p:cTn id="141" presetID="26" presetClass="emph" presetSubtype="0" fill="hold" nodeType="withEffect">
                                  <p:stCondLst>
                                    <p:cond delay="0"/>
                                  </p:stCondLst>
                                  <p:childTnLst>
                                    <p:animEffect transition="out" filter="fade">
                                      <p:cBhvr>
                                        <p:cTn id="142" dur="500" tmFilter="0, 0; .2, .5; .8, .5; 1, 0"/>
                                        <p:tgtEl>
                                          <p:spTgt spid="643"/>
                                        </p:tgtEl>
                                      </p:cBhvr>
                                    </p:animEffect>
                                    <p:animScale>
                                      <p:cBhvr>
                                        <p:cTn id="143" dur="250" autoRev="1" fill="hold"/>
                                        <p:tgtEl>
                                          <p:spTgt spid="643"/>
                                        </p:tgtEl>
                                      </p:cBhvr>
                                      <p:by x="105000" y="105000"/>
                                    </p:animScale>
                                  </p:childTnLst>
                                </p:cTn>
                              </p:par>
                              <p:par>
                                <p:cTn id="144" presetID="26" presetClass="emph" presetSubtype="0" fill="hold" nodeType="withEffect">
                                  <p:stCondLst>
                                    <p:cond delay="0"/>
                                  </p:stCondLst>
                                  <p:childTnLst>
                                    <p:animEffect transition="out" filter="fade">
                                      <p:cBhvr>
                                        <p:cTn id="145" dur="500" tmFilter="0, 0; .2, .5; .8, .5; 1, 0"/>
                                        <p:tgtEl>
                                          <p:spTgt spid="644"/>
                                        </p:tgtEl>
                                      </p:cBhvr>
                                    </p:animEffect>
                                    <p:animScale>
                                      <p:cBhvr>
                                        <p:cTn id="146" dur="250" autoRev="1" fill="hold"/>
                                        <p:tgtEl>
                                          <p:spTgt spid="644"/>
                                        </p:tgtEl>
                                      </p:cBhvr>
                                      <p:by x="105000" y="105000"/>
                                    </p:animScale>
                                  </p:childTnLst>
                                </p:cTn>
                              </p:par>
                              <p:par>
                                <p:cTn id="147" presetID="26" presetClass="emph" presetSubtype="0" fill="hold" nodeType="withEffect">
                                  <p:stCondLst>
                                    <p:cond delay="0"/>
                                  </p:stCondLst>
                                  <p:childTnLst>
                                    <p:animEffect transition="out" filter="fade">
                                      <p:cBhvr>
                                        <p:cTn id="148" dur="500" tmFilter="0, 0; .2, .5; .8, .5; 1, 0"/>
                                        <p:tgtEl>
                                          <p:spTgt spid="631"/>
                                        </p:tgtEl>
                                      </p:cBhvr>
                                    </p:animEffect>
                                    <p:animScale>
                                      <p:cBhvr>
                                        <p:cTn id="149" dur="250" autoRev="1" fill="hold"/>
                                        <p:tgtEl>
                                          <p:spTgt spid="631"/>
                                        </p:tgtEl>
                                      </p:cBhvr>
                                      <p:by x="105000" y="105000"/>
                                    </p:animScale>
                                  </p:childTnLst>
                                </p:cTn>
                              </p:par>
                              <p:par>
                                <p:cTn id="150" presetID="26" presetClass="emph" presetSubtype="0" fill="hold" grpId="1" nodeType="withEffect">
                                  <p:stCondLst>
                                    <p:cond delay="0"/>
                                  </p:stCondLst>
                                  <p:childTnLst>
                                    <p:animEffect transition="out" filter="fade">
                                      <p:cBhvr>
                                        <p:cTn id="151" dur="500" tmFilter="0, 0; .2, .5; .8, .5; 1, 0"/>
                                        <p:tgtEl>
                                          <p:spTgt spid="4"/>
                                        </p:tgtEl>
                                      </p:cBhvr>
                                    </p:animEffect>
                                    <p:animScale>
                                      <p:cBhvr>
                                        <p:cTn id="152" dur="250" autoRev="1" fill="hold"/>
                                        <p:tgtEl>
                                          <p:spTgt spid="4"/>
                                        </p:tgtEl>
                                      </p:cBhvr>
                                      <p:by x="105000" y="105000"/>
                                    </p:animScale>
                                  </p:childTnLst>
                                </p:cTn>
                              </p:par>
                            </p:childTnLst>
                          </p:cTn>
                        </p:par>
                      </p:childTnLst>
                    </p:cTn>
                  </p:par>
                  <p:par>
                    <p:cTn id="153" fill="hold">
                      <p:stCondLst>
                        <p:cond delay="indefinite"/>
                      </p:stCondLst>
                      <p:childTnLst>
                        <p:par>
                          <p:cTn id="154" fill="hold">
                            <p:stCondLst>
                              <p:cond delay="0"/>
                            </p:stCondLst>
                            <p:childTnLst>
                              <p:par>
                                <p:cTn id="155" presetID="26" presetClass="emph" presetSubtype="0" fill="hold" nodeType="clickEffect">
                                  <p:stCondLst>
                                    <p:cond delay="0"/>
                                  </p:stCondLst>
                                  <p:childTnLst>
                                    <p:animEffect transition="out" filter="fade">
                                      <p:cBhvr>
                                        <p:cTn id="156" dur="500" tmFilter="0, 0; .2, .5; .8, .5; 1, 0"/>
                                        <p:tgtEl>
                                          <p:spTgt spid="895"/>
                                        </p:tgtEl>
                                      </p:cBhvr>
                                    </p:animEffect>
                                    <p:animScale>
                                      <p:cBhvr>
                                        <p:cTn id="157" dur="250" autoRev="1" fill="hold"/>
                                        <p:tgtEl>
                                          <p:spTgt spid="895"/>
                                        </p:tgtEl>
                                      </p:cBhvr>
                                      <p:by x="105000" y="105000"/>
                                    </p:animScale>
                                  </p:childTnLst>
                                </p:cTn>
                              </p:par>
                              <p:par>
                                <p:cTn id="158" presetID="26" presetClass="emph" presetSubtype="0" fill="hold" nodeType="withEffect">
                                  <p:stCondLst>
                                    <p:cond delay="0"/>
                                  </p:stCondLst>
                                  <p:childTnLst>
                                    <p:animEffect transition="out" filter="fade">
                                      <p:cBhvr>
                                        <p:cTn id="159" dur="500" tmFilter="0, 0; .2, .5; .8, .5; 1, 0"/>
                                        <p:tgtEl>
                                          <p:spTgt spid="906"/>
                                        </p:tgtEl>
                                      </p:cBhvr>
                                    </p:animEffect>
                                    <p:animScale>
                                      <p:cBhvr>
                                        <p:cTn id="160" dur="250" autoRev="1" fill="hold"/>
                                        <p:tgtEl>
                                          <p:spTgt spid="906"/>
                                        </p:tgtEl>
                                      </p:cBhvr>
                                      <p:by x="105000" y="105000"/>
                                    </p:animScale>
                                  </p:childTnLst>
                                </p:cTn>
                              </p:par>
                              <p:par>
                                <p:cTn id="161" presetID="26" presetClass="emph" presetSubtype="0" fill="hold" nodeType="withEffect">
                                  <p:stCondLst>
                                    <p:cond delay="0"/>
                                  </p:stCondLst>
                                  <p:childTnLst>
                                    <p:animEffect transition="out" filter="fade">
                                      <p:cBhvr>
                                        <p:cTn id="162" dur="500" tmFilter="0, 0; .2, .5; .8, .5; 1, 0"/>
                                        <p:tgtEl>
                                          <p:spTgt spid="917"/>
                                        </p:tgtEl>
                                      </p:cBhvr>
                                    </p:animEffect>
                                    <p:animScale>
                                      <p:cBhvr>
                                        <p:cTn id="163" dur="250" autoRev="1" fill="hold"/>
                                        <p:tgtEl>
                                          <p:spTgt spid="917"/>
                                        </p:tgtEl>
                                      </p:cBhvr>
                                      <p:by x="105000" y="105000"/>
                                    </p:animScale>
                                  </p:childTnLst>
                                </p:cTn>
                              </p:par>
                              <p:par>
                                <p:cTn id="164" presetID="26" presetClass="emph" presetSubtype="0" fill="hold" nodeType="withEffect">
                                  <p:stCondLst>
                                    <p:cond delay="0"/>
                                  </p:stCondLst>
                                  <p:childTnLst>
                                    <p:animEffect transition="out" filter="fade">
                                      <p:cBhvr>
                                        <p:cTn id="165" dur="500" tmFilter="0, 0; .2, .5; .8, .5; 1, 0"/>
                                        <p:tgtEl>
                                          <p:spTgt spid="928"/>
                                        </p:tgtEl>
                                      </p:cBhvr>
                                    </p:animEffect>
                                    <p:animScale>
                                      <p:cBhvr>
                                        <p:cTn id="166" dur="250" autoRev="1" fill="hold"/>
                                        <p:tgtEl>
                                          <p:spTgt spid="928"/>
                                        </p:tgtEl>
                                      </p:cBhvr>
                                      <p:by x="105000" y="105000"/>
                                    </p:animScale>
                                  </p:childTnLst>
                                </p:cTn>
                              </p:par>
                              <p:par>
                                <p:cTn id="167" presetID="26" presetClass="emph" presetSubtype="0" fill="hold" nodeType="withEffect">
                                  <p:stCondLst>
                                    <p:cond delay="0"/>
                                  </p:stCondLst>
                                  <p:childTnLst>
                                    <p:animEffect transition="out" filter="fade">
                                      <p:cBhvr>
                                        <p:cTn id="168" dur="500" tmFilter="0, 0; .2, .5; .8, .5; 1, 0"/>
                                        <p:tgtEl>
                                          <p:spTgt spid="939"/>
                                        </p:tgtEl>
                                      </p:cBhvr>
                                    </p:animEffect>
                                    <p:animScale>
                                      <p:cBhvr>
                                        <p:cTn id="169" dur="250" autoRev="1" fill="hold"/>
                                        <p:tgtEl>
                                          <p:spTgt spid="939"/>
                                        </p:tgtEl>
                                      </p:cBhvr>
                                      <p:by x="105000" y="105000"/>
                                    </p:animScale>
                                  </p:childTnLst>
                                </p:cTn>
                              </p:par>
                              <p:par>
                                <p:cTn id="170" presetID="26" presetClass="emph" presetSubtype="0" fill="hold" nodeType="withEffect">
                                  <p:stCondLst>
                                    <p:cond delay="0"/>
                                  </p:stCondLst>
                                  <p:childTnLst>
                                    <p:animEffect transition="out" filter="fade">
                                      <p:cBhvr>
                                        <p:cTn id="171" dur="500" tmFilter="0, 0; .2, .5; .8, .5; 1, 0"/>
                                        <p:tgtEl>
                                          <p:spTgt spid="950"/>
                                        </p:tgtEl>
                                      </p:cBhvr>
                                    </p:animEffect>
                                    <p:animScale>
                                      <p:cBhvr>
                                        <p:cTn id="172" dur="250" autoRev="1" fill="hold"/>
                                        <p:tgtEl>
                                          <p:spTgt spid="950"/>
                                        </p:tgtEl>
                                      </p:cBhvr>
                                      <p:by x="105000" y="105000"/>
                                    </p:animScale>
                                  </p:childTnLst>
                                </p:cTn>
                              </p:par>
                              <p:par>
                                <p:cTn id="173" presetID="26" presetClass="emph" presetSubtype="0" fill="hold" nodeType="withEffect">
                                  <p:stCondLst>
                                    <p:cond delay="0"/>
                                  </p:stCondLst>
                                  <p:childTnLst>
                                    <p:animEffect transition="out" filter="fade">
                                      <p:cBhvr>
                                        <p:cTn id="174" dur="500" tmFilter="0, 0; .2, .5; .8, .5; 1, 0"/>
                                        <p:tgtEl>
                                          <p:spTgt spid="961"/>
                                        </p:tgtEl>
                                      </p:cBhvr>
                                    </p:animEffect>
                                    <p:animScale>
                                      <p:cBhvr>
                                        <p:cTn id="175" dur="250" autoRev="1" fill="hold"/>
                                        <p:tgtEl>
                                          <p:spTgt spid="961"/>
                                        </p:tgtEl>
                                      </p:cBhvr>
                                      <p:by x="105000" y="105000"/>
                                    </p:animScale>
                                  </p:childTnLst>
                                </p:cTn>
                              </p:par>
                              <p:par>
                                <p:cTn id="176" presetID="26" presetClass="emph" presetSubtype="0" fill="hold" nodeType="withEffect">
                                  <p:stCondLst>
                                    <p:cond delay="0"/>
                                  </p:stCondLst>
                                  <p:childTnLst>
                                    <p:animEffect transition="out" filter="fade">
                                      <p:cBhvr>
                                        <p:cTn id="177" dur="500" tmFilter="0, 0; .2, .5; .8, .5; 1, 0"/>
                                        <p:tgtEl>
                                          <p:spTgt spid="972"/>
                                        </p:tgtEl>
                                      </p:cBhvr>
                                    </p:animEffect>
                                    <p:animScale>
                                      <p:cBhvr>
                                        <p:cTn id="178" dur="250" autoRev="1" fill="hold"/>
                                        <p:tgtEl>
                                          <p:spTgt spid="972"/>
                                        </p:tgtEl>
                                      </p:cBhvr>
                                      <p:by x="105000" y="105000"/>
                                    </p:animScale>
                                  </p:childTnLst>
                                </p:cTn>
                              </p:par>
                              <p:par>
                                <p:cTn id="179" presetID="26" presetClass="emph" presetSubtype="0" fill="hold" nodeType="withEffect">
                                  <p:stCondLst>
                                    <p:cond delay="0"/>
                                  </p:stCondLst>
                                  <p:childTnLst>
                                    <p:animEffect transition="out" filter="fade">
                                      <p:cBhvr>
                                        <p:cTn id="180" dur="500" tmFilter="0, 0; .2, .5; .8, .5; 1, 0"/>
                                        <p:tgtEl>
                                          <p:spTgt spid="983"/>
                                        </p:tgtEl>
                                      </p:cBhvr>
                                    </p:animEffect>
                                    <p:animScale>
                                      <p:cBhvr>
                                        <p:cTn id="181" dur="250" autoRev="1" fill="hold"/>
                                        <p:tgtEl>
                                          <p:spTgt spid="983"/>
                                        </p:tgtEl>
                                      </p:cBhvr>
                                      <p:by x="105000" y="105000"/>
                                    </p:animScale>
                                  </p:childTnLst>
                                </p:cTn>
                              </p:par>
                              <p:par>
                                <p:cTn id="182" presetID="26" presetClass="emph" presetSubtype="0" fill="hold" nodeType="withEffect">
                                  <p:stCondLst>
                                    <p:cond delay="0"/>
                                  </p:stCondLst>
                                  <p:childTnLst>
                                    <p:animEffect transition="out" filter="fade">
                                      <p:cBhvr>
                                        <p:cTn id="183" dur="500" tmFilter="0, 0; .2, .5; .8, .5; 1, 0"/>
                                        <p:tgtEl>
                                          <p:spTgt spid="994"/>
                                        </p:tgtEl>
                                      </p:cBhvr>
                                    </p:animEffect>
                                    <p:animScale>
                                      <p:cBhvr>
                                        <p:cTn id="184" dur="250" autoRev="1" fill="hold"/>
                                        <p:tgtEl>
                                          <p:spTgt spid="994"/>
                                        </p:tgtEl>
                                      </p:cBhvr>
                                      <p:by x="105000" y="105000"/>
                                    </p:animScale>
                                  </p:childTnLst>
                                </p:cTn>
                              </p:par>
                              <p:par>
                                <p:cTn id="185" presetID="26" presetClass="emph" presetSubtype="0" fill="hold" grpId="1" nodeType="withEffect">
                                  <p:stCondLst>
                                    <p:cond delay="0"/>
                                  </p:stCondLst>
                                  <p:childTnLst>
                                    <p:animEffect transition="out" filter="fade">
                                      <p:cBhvr>
                                        <p:cTn id="186" dur="500" tmFilter="0, 0; .2, .5; .8, .5; 1, 0"/>
                                        <p:tgtEl>
                                          <p:spTgt spid="1006"/>
                                        </p:tgtEl>
                                      </p:cBhvr>
                                    </p:animEffect>
                                    <p:animScale>
                                      <p:cBhvr>
                                        <p:cTn id="187" dur="250" autoRev="1" fill="hold"/>
                                        <p:tgtEl>
                                          <p:spTgt spid="1006"/>
                                        </p:tgtEl>
                                      </p:cBhvr>
                                      <p:by x="105000" y="105000"/>
                                    </p:animScale>
                                  </p:childTnLst>
                                </p:cTn>
                              </p:par>
                            </p:childTnLst>
                          </p:cTn>
                        </p:par>
                      </p:childTnLst>
                    </p:cTn>
                  </p:par>
                  <p:par>
                    <p:cTn id="188" fill="hold">
                      <p:stCondLst>
                        <p:cond delay="indefinite"/>
                      </p:stCondLst>
                      <p:childTnLst>
                        <p:par>
                          <p:cTn id="189" fill="hold">
                            <p:stCondLst>
                              <p:cond delay="0"/>
                            </p:stCondLst>
                            <p:childTnLst>
                              <p:par>
                                <p:cTn id="190" presetID="26" presetClass="emph" presetSubtype="0" fill="hold" nodeType="clickEffect">
                                  <p:stCondLst>
                                    <p:cond delay="0"/>
                                  </p:stCondLst>
                                  <p:childTnLst>
                                    <p:animEffect transition="out" filter="fade">
                                      <p:cBhvr>
                                        <p:cTn id="191" dur="500" tmFilter="0, 0; .2, .5; .8, .5; 1, 0"/>
                                        <p:tgtEl>
                                          <p:spTgt spid="785"/>
                                        </p:tgtEl>
                                      </p:cBhvr>
                                    </p:animEffect>
                                    <p:animScale>
                                      <p:cBhvr>
                                        <p:cTn id="192" dur="250" autoRev="1" fill="hold"/>
                                        <p:tgtEl>
                                          <p:spTgt spid="785"/>
                                        </p:tgtEl>
                                      </p:cBhvr>
                                      <p:by x="105000" y="105000"/>
                                    </p:animScale>
                                  </p:childTnLst>
                                </p:cTn>
                              </p:par>
                              <p:par>
                                <p:cTn id="193" presetID="26" presetClass="emph" presetSubtype="0" fill="hold" nodeType="withEffect">
                                  <p:stCondLst>
                                    <p:cond delay="0"/>
                                  </p:stCondLst>
                                  <p:childTnLst>
                                    <p:animEffect transition="out" filter="fade">
                                      <p:cBhvr>
                                        <p:cTn id="194" dur="500" tmFilter="0, 0; .2, .5; .8, .5; 1, 0"/>
                                        <p:tgtEl>
                                          <p:spTgt spid="796"/>
                                        </p:tgtEl>
                                      </p:cBhvr>
                                    </p:animEffect>
                                    <p:animScale>
                                      <p:cBhvr>
                                        <p:cTn id="195" dur="250" autoRev="1" fill="hold"/>
                                        <p:tgtEl>
                                          <p:spTgt spid="796"/>
                                        </p:tgtEl>
                                      </p:cBhvr>
                                      <p:by x="105000" y="105000"/>
                                    </p:animScale>
                                  </p:childTnLst>
                                </p:cTn>
                              </p:par>
                              <p:par>
                                <p:cTn id="196" presetID="26" presetClass="emph" presetSubtype="0" fill="hold" nodeType="withEffect">
                                  <p:stCondLst>
                                    <p:cond delay="0"/>
                                  </p:stCondLst>
                                  <p:childTnLst>
                                    <p:animEffect transition="out" filter="fade">
                                      <p:cBhvr>
                                        <p:cTn id="197" dur="500" tmFilter="0, 0; .2, .5; .8, .5; 1, 0"/>
                                        <p:tgtEl>
                                          <p:spTgt spid="807"/>
                                        </p:tgtEl>
                                      </p:cBhvr>
                                    </p:animEffect>
                                    <p:animScale>
                                      <p:cBhvr>
                                        <p:cTn id="198" dur="250" autoRev="1" fill="hold"/>
                                        <p:tgtEl>
                                          <p:spTgt spid="807"/>
                                        </p:tgtEl>
                                      </p:cBhvr>
                                      <p:by x="105000" y="105000"/>
                                    </p:animScale>
                                  </p:childTnLst>
                                </p:cTn>
                              </p:par>
                              <p:par>
                                <p:cTn id="199" presetID="26" presetClass="emph" presetSubtype="0" fill="hold" nodeType="withEffect">
                                  <p:stCondLst>
                                    <p:cond delay="0"/>
                                  </p:stCondLst>
                                  <p:childTnLst>
                                    <p:animEffect transition="out" filter="fade">
                                      <p:cBhvr>
                                        <p:cTn id="200" dur="500" tmFilter="0, 0; .2, .5; .8, .5; 1, 0"/>
                                        <p:tgtEl>
                                          <p:spTgt spid="818"/>
                                        </p:tgtEl>
                                      </p:cBhvr>
                                    </p:animEffect>
                                    <p:animScale>
                                      <p:cBhvr>
                                        <p:cTn id="201" dur="250" autoRev="1" fill="hold"/>
                                        <p:tgtEl>
                                          <p:spTgt spid="818"/>
                                        </p:tgtEl>
                                      </p:cBhvr>
                                      <p:by x="105000" y="105000"/>
                                    </p:animScale>
                                  </p:childTnLst>
                                </p:cTn>
                              </p:par>
                              <p:par>
                                <p:cTn id="202" presetID="26" presetClass="emph" presetSubtype="0" fill="hold" nodeType="withEffect">
                                  <p:stCondLst>
                                    <p:cond delay="0"/>
                                  </p:stCondLst>
                                  <p:childTnLst>
                                    <p:animEffect transition="out" filter="fade">
                                      <p:cBhvr>
                                        <p:cTn id="203" dur="500" tmFilter="0, 0; .2, .5; .8, .5; 1, 0"/>
                                        <p:tgtEl>
                                          <p:spTgt spid="829"/>
                                        </p:tgtEl>
                                      </p:cBhvr>
                                    </p:animEffect>
                                    <p:animScale>
                                      <p:cBhvr>
                                        <p:cTn id="204" dur="250" autoRev="1" fill="hold"/>
                                        <p:tgtEl>
                                          <p:spTgt spid="829"/>
                                        </p:tgtEl>
                                      </p:cBhvr>
                                      <p:by x="105000" y="105000"/>
                                    </p:animScale>
                                  </p:childTnLst>
                                </p:cTn>
                              </p:par>
                              <p:par>
                                <p:cTn id="205" presetID="26" presetClass="emph" presetSubtype="0" fill="hold" nodeType="withEffect">
                                  <p:stCondLst>
                                    <p:cond delay="0"/>
                                  </p:stCondLst>
                                  <p:childTnLst>
                                    <p:animEffect transition="out" filter="fade">
                                      <p:cBhvr>
                                        <p:cTn id="206" dur="500" tmFilter="0, 0; .2, .5; .8, .5; 1, 0"/>
                                        <p:tgtEl>
                                          <p:spTgt spid="840"/>
                                        </p:tgtEl>
                                      </p:cBhvr>
                                    </p:animEffect>
                                    <p:animScale>
                                      <p:cBhvr>
                                        <p:cTn id="207" dur="250" autoRev="1" fill="hold"/>
                                        <p:tgtEl>
                                          <p:spTgt spid="840"/>
                                        </p:tgtEl>
                                      </p:cBhvr>
                                      <p:by x="105000" y="105000"/>
                                    </p:animScale>
                                  </p:childTnLst>
                                </p:cTn>
                              </p:par>
                              <p:par>
                                <p:cTn id="208" presetID="26" presetClass="emph" presetSubtype="0" fill="hold" nodeType="withEffect">
                                  <p:stCondLst>
                                    <p:cond delay="0"/>
                                  </p:stCondLst>
                                  <p:childTnLst>
                                    <p:animEffect transition="out" filter="fade">
                                      <p:cBhvr>
                                        <p:cTn id="209" dur="500" tmFilter="0, 0; .2, .5; .8, .5; 1, 0"/>
                                        <p:tgtEl>
                                          <p:spTgt spid="851"/>
                                        </p:tgtEl>
                                      </p:cBhvr>
                                    </p:animEffect>
                                    <p:animScale>
                                      <p:cBhvr>
                                        <p:cTn id="210" dur="250" autoRev="1" fill="hold"/>
                                        <p:tgtEl>
                                          <p:spTgt spid="851"/>
                                        </p:tgtEl>
                                      </p:cBhvr>
                                      <p:by x="105000" y="105000"/>
                                    </p:animScale>
                                  </p:childTnLst>
                                </p:cTn>
                              </p:par>
                              <p:par>
                                <p:cTn id="211" presetID="26" presetClass="emph" presetSubtype="0" fill="hold" nodeType="withEffect">
                                  <p:stCondLst>
                                    <p:cond delay="0"/>
                                  </p:stCondLst>
                                  <p:childTnLst>
                                    <p:animEffect transition="out" filter="fade">
                                      <p:cBhvr>
                                        <p:cTn id="212" dur="500" tmFilter="0, 0; .2, .5; .8, .5; 1, 0"/>
                                        <p:tgtEl>
                                          <p:spTgt spid="862"/>
                                        </p:tgtEl>
                                      </p:cBhvr>
                                    </p:animEffect>
                                    <p:animScale>
                                      <p:cBhvr>
                                        <p:cTn id="213" dur="250" autoRev="1" fill="hold"/>
                                        <p:tgtEl>
                                          <p:spTgt spid="862"/>
                                        </p:tgtEl>
                                      </p:cBhvr>
                                      <p:by x="105000" y="105000"/>
                                    </p:animScale>
                                  </p:childTnLst>
                                </p:cTn>
                              </p:par>
                              <p:par>
                                <p:cTn id="214" presetID="26" presetClass="emph" presetSubtype="0" fill="hold" nodeType="withEffect">
                                  <p:stCondLst>
                                    <p:cond delay="0"/>
                                  </p:stCondLst>
                                  <p:childTnLst>
                                    <p:animEffect transition="out" filter="fade">
                                      <p:cBhvr>
                                        <p:cTn id="215" dur="500" tmFilter="0, 0; .2, .5; .8, .5; 1, 0"/>
                                        <p:tgtEl>
                                          <p:spTgt spid="873"/>
                                        </p:tgtEl>
                                      </p:cBhvr>
                                    </p:animEffect>
                                    <p:animScale>
                                      <p:cBhvr>
                                        <p:cTn id="216" dur="250" autoRev="1" fill="hold"/>
                                        <p:tgtEl>
                                          <p:spTgt spid="873"/>
                                        </p:tgtEl>
                                      </p:cBhvr>
                                      <p:by x="105000" y="105000"/>
                                    </p:animScale>
                                  </p:childTnLst>
                                </p:cTn>
                              </p:par>
                              <p:par>
                                <p:cTn id="217" presetID="26" presetClass="emph" presetSubtype="0" fill="hold" nodeType="withEffect">
                                  <p:stCondLst>
                                    <p:cond delay="0"/>
                                  </p:stCondLst>
                                  <p:childTnLst>
                                    <p:animEffect transition="out" filter="fade">
                                      <p:cBhvr>
                                        <p:cTn id="218" dur="500" tmFilter="0, 0; .2, .5; .8, .5; 1, 0"/>
                                        <p:tgtEl>
                                          <p:spTgt spid="884"/>
                                        </p:tgtEl>
                                      </p:cBhvr>
                                    </p:animEffect>
                                    <p:animScale>
                                      <p:cBhvr>
                                        <p:cTn id="219" dur="250" autoRev="1" fill="hold"/>
                                        <p:tgtEl>
                                          <p:spTgt spid="884"/>
                                        </p:tgtEl>
                                      </p:cBhvr>
                                      <p:by x="105000" y="105000"/>
                                    </p:animScale>
                                  </p:childTnLst>
                                </p:cTn>
                              </p:par>
                              <p:par>
                                <p:cTn id="220" presetID="26" presetClass="emph" presetSubtype="0" fill="hold" grpId="1" nodeType="withEffect">
                                  <p:stCondLst>
                                    <p:cond delay="0"/>
                                  </p:stCondLst>
                                  <p:childTnLst>
                                    <p:animEffect transition="out" filter="fade">
                                      <p:cBhvr>
                                        <p:cTn id="221" dur="500" tmFilter="0, 0; .2, .5; .8, .5; 1, 0"/>
                                        <p:tgtEl>
                                          <p:spTgt spid="1007"/>
                                        </p:tgtEl>
                                      </p:cBhvr>
                                    </p:animEffect>
                                    <p:animScale>
                                      <p:cBhvr>
                                        <p:cTn id="222" dur="250" autoRev="1" fill="hold"/>
                                        <p:tgtEl>
                                          <p:spTgt spid="1007"/>
                                        </p:tgtEl>
                                      </p:cBhvr>
                                      <p:by x="105000" y="105000"/>
                                    </p:animScale>
                                  </p:childTnLst>
                                </p:cTn>
                              </p:par>
                            </p:childTnLst>
                          </p:cTn>
                        </p:par>
                      </p:childTnLst>
                    </p:cTn>
                  </p:par>
                  <p:par>
                    <p:cTn id="223" fill="hold">
                      <p:stCondLst>
                        <p:cond delay="indefinite"/>
                      </p:stCondLst>
                      <p:childTnLst>
                        <p:par>
                          <p:cTn id="224" fill="hold">
                            <p:stCondLst>
                              <p:cond delay="0"/>
                            </p:stCondLst>
                            <p:childTnLst>
                              <p:par>
                                <p:cTn id="225" presetID="1" presetClass="entr" presetSubtype="0" fill="hold" grpId="0" nodeType="clickEffect">
                                  <p:stCondLst>
                                    <p:cond delay="0"/>
                                  </p:stCondLst>
                                  <p:iterate type="lt">
                                    <p:tmAbs val="80"/>
                                  </p:iterate>
                                  <p:childTnLst>
                                    <p:set>
                                      <p:cBhvr>
                                        <p:cTn id="226" dur="1" fill="hold">
                                          <p:stCondLst>
                                            <p:cond delay="0"/>
                                          </p:stCondLst>
                                        </p:cTn>
                                        <p:tgtEl>
                                          <p:spTgt spid="2041"/>
                                        </p:tgtEl>
                                        <p:attrNameLst>
                                          <p:attrName>style.visibility</p:attrName>
                                        </p:attrNameLst>
                                      </p:cBhvr>
                                      <p:to>
                                        <p:strVal val="visible"/>
                                      </p:to>
                                    </p:set>
                                  </p:childTnLst>
                                </p:cTn>
                              </p:par>
                            </p:childTnLst>
                          </p:cTn>
                        </p:par>
                      </p:childTnLst>
                    </p:cTn>
                  </p:par>
                  <p:par>
                    <p:cTn id="227" fill="hold">
                      <p:stCondLst>
                        <p:cond delay="indefinite"/>
                      </p:stCondLst>
                      <p:childTnLst>
                        <p:par>
                          <p:cTn id="228" fill="hold">
                            <p:stCondLst>
                              <p:cond delay="0"/>
                            </p:stCondLst>
                            <p:childTnLst>
                              <p:par>
                                <p:cTn id="229" presetID="10" presetClass="entr" presetSubtype="0" fill="hold" grpId="0" nodeType="clickEffect">
                                  <p:stCondLst>
                                    <p:cond delay="0"/>
                                  </p:stCondLst>
                                  <p:childTnLst>
                                    <p:set>
                                      <p:cBhvr>
                                        <p:cTn id="230" dur="1" fill="hold">
                                          <p:stCondLst>
                                            <p:cond delay="0"/>
                                          </p:stCondLst>
                                        </p:cTn>
                                        <p:tgtEl>
                                          <p:spTgt spid="2043"/>
                                        </p:tgtEl>
                                        <p:attrNameLst>
                                          <p:attrName>style.visibility</p:attrName>
                                        </p:attrNameLst>
                                      </p:cBhvr>
                                      <p:to>
                                        <p:strVal val="visible"/>
                                      </p:to>
                                    </p:set>
                                    <p:animEffect transition="in" filter="fade">
                                      <p:cBhvr>
                                        <p:cTn id="231" dur="500"/>
                                        <p:tgtEl>
                                          <p:spTgt spid="2043"/>
                                        </p:tgtEl>
                                      </p:cBhvr>
                                    </p:animEffect>
                                  </p:childTnLst>
                                </p:cTn>
                              </p:par>
                            </p:childTnLst>
                          </p:cTn>
                        </p:par>
                      </p:childTnLst>
                    </p:cTn>
                  </p:par>
                  <p:par>
                    <p:cTn id="232" fill="hold">
                      <p:stCondLst>
                        <p:cond delay="indefinite"/>
                      </p:stCondLst>
                      <p:childTnLst>
                        <p:par>
                          <p:cTn id="233" fill="hold">
                            <p:stCondLst>
                              <p:cond delay="0"/>
                            </p:stCondLst>
                            <p:childTnLst>
                              <p:par>
                                <p:cTn id="234" presetID="26" presetClass="emph" presetSubtype="0" fill="hold" nodeType="clickEffect">
                                  <p:stCondLst>
                                    <p:cond delay="0"/>
                                  </p:stCondLst>
                                  <p:childTnLst>
                                    <p:animEffect transition="out" filter="fade">
                                      <p:cBhvr>
                                        <p:cTn id="235" dur="500" tmFilter="0, 0; .2, .5; .8, .5; 1, 0"/>
                                        <p:tgtEl>
                                          <p:spTgt spid="626"/>
                                        </p:tgtEl>
                                      </p:cBhvr>
                                    </p:animEffect>
                                    <p:animScale>
                                      <p:cBhvr>
                                        <p:cTn id="236" dur="250" autoRev="1" fill="hold"/>
                                        <p:tgtEl>
                                          <p:spTgt spid="626"/>
                                        </p:tgtEl>
                                      </p:cBhvr>
                                      <p:by x="105000" y="105000"/>
                                    </p:animScale>
                                  </p:childTnLst>
                                </p:cTn>
                              </p:par>
                              <p:par>
                                <p:cTn id="237" presetID="26" presetClass="emph" presetSubtype="0" fill="hold" nodeType="withEffect">
                                  <p:stCondLst>
                                    <p:cond delay="0"/>
                                  </p:stCondLst>
                                  <p:childTnLst>
                                    <p:animEffect transition="out" filter="fade">
                                      <p:cBhvr>
                                        <p:cTn id="238" dur="500" tmFilter="0, 0; .2, .5; .8, .5; 1, 0"/>
                                        <p:tgtEl>
                                          <p:spTgt spid="627"/>
                                        </p:tgtEl>
                                      </p:cBhvr>
                                    </p:animEffect>
                                    <p:animScale>
                                      <p:cBhvr>
                                        <p:cTn id="239" dur="250" autoRev="1" fill="hold"/>
                                        <p:tgtEl>
                                          <p:spTgt spid="627"/>
                                        </p:tgtEl>
                                      </p:cBhvr>
                                      <p:by x="105000" y="105000"/>
                                    </p:animScale>
                                  </p:childTnLst>
                                </p:cTn>
                              </p:par>
                              <p:par>
                                <p:cTn id="240" presetID="26" presetClass="emph" presetSubtype="0" fill="hold" nodeType="withEffect">
                                  <p:stCondLst>
                                    <p:cond delay="0"/>
                                  </p:stCondLst>
                                  <p:childTnLst>
                                    <p:animEffect transition="out" filter="fade">
                                      <p:cBhvr>
                                        <p:cTn id="241" dur="500" tmFilter="0, 0; .2, .5; .8, .5; 1, 0"/>
                                        <p:tgtEl>
                                          <p:spTgt spid="628"/>
                                        </p:tgtEl>
                                      </p:cBhvr>
                                    </p:animEffect>
                                    <p:animScale>
                                      <p:cBhvr>
                                        <p:cTn id="242" dur="250" autoRev="1" fill="hold"/>
                                        <p:tgtEl>
                                          <p:spTgt spid="628"/>
                                        </p:tgtEl>
                                      </p:cBhvr>
                                      <p:by x="105000" y="105000"/>
                                    </p:animScale>
                                  </p:childTnLst>
                                </p:cTn>
                              </p:par>
                              <p:par>
                                <p:cTn id="243" presetID="26" presetClass="emph" presetSubtype="0" fill="hold" nodeType="withEffect">
                                  <p:stCondLst>
                                    <p:cond delay="0"/>
                                  </p:stCondLst>
                                  <p:childTnLst>
                                    <p:animEffect transition="out" filter="fade">
                                      <p:cBhvr>
                                        <p:cTn id="244" dur="500" tmFilter="0, 0; .2, .5; .8, .5; 1, 0"/>
                                        <p:tgtEl>
                                          <p:spTgt spid="675"/>
                                        </p:tgtEl>
                                      </p:cBhvr>
                                    </p:animEffect>
                                    <p:animScale>
                                      <p:cBhvr>
                                        <p:cTn id="245" dur="250" autoRev="1" fill="hold"/>
                                        <p:tgtEl>
                                          <p:spTgt spid="675"/>
                                        </p:tgtEl>
                                      </p:cBhvr>
                                      <p:by x="105000" y="105000"/>
                                    </p:animScale>
                                  </p:childTnLst>
                                </p:cTn>
                              </p:par>
                              <p:par>
                                <p:cTn id="246" presetID="26" presetClass="emph" presetSubtype="0" fill="hold" nodeType="withEffect">
                                  <p:stCondLst>
                                    <p:cond delay="0"/>
                                  </p:stCondLst>
                                  <p:childTnLst>
                                    <p:animEffect transition="out" filter="fade">
                                      <p:cBhvr>
                                        <p:cTn id="247" dur="500" tmFilter="0, 0; .2, .5; .8, .5; 1, 0"/>
                                        <p:tgtEl>
                                          <p:spTgt spid="676"/>
                                        </p:tgtEl>
                                      </p:cBhvr>
                                    </p:animEffect>
                                    <p:animScale>
                                      <p:cBhvr>
                                        <p:cTn id="248" dur="250" autoRev="1" fill="hold"/>
                                        <p:tgtEl>
                                          <p:spTgt spid="676"/>
                                        </p:tgtEl>
                                      </p:cBhvr>
                                      <p:by x="105000" y="105000"/>
                                    </p:animScale>
                                  </p:childTnLst>
                                </p:cTn>
                              </p:par>
                              <p:par>
                                <p:cTn id="249" presetID="26" presetClass="emph" presetSubtype="0" fill="hold" nodeType="withEffect">
                                  <p:stCondLst>
                                    <p:cond delay="0"/>
                                  </p:stCondLst>
                                  <p:childTnLst>
                                    <p:animEffect transition="out" filter="fade">
                                      <p:cBhvr>
                                        <p:cTn id="250" dur="500" tmFilter="0, 0; .2, .5; .8, .5; 1, 0"/>
                                        <p:tgtEl>
                                          <p:spTgt spid="677"/>
                                        </p:tgtEl>
                                      </p:cBhvr>
                                    </p:animEffect>
                                    <p:animScale>
                                      <p:cBhvr>
                                        <p:cTn id="251" dur="250" autoRev="1" fill="hold"/>
                                        <p:tgtEl>
                                          <p:spTgt spid="677"/>
                                        </p:tgtEl>
                                      </p:cBhvr>
                                      <p:by x="105000" y="105000"/>
                                    </p:animScale>
                                  </p:childTnLst>
                                </p:cTn>
                              </p:par>
                              <p:par>
                                <p:cTn id="252" presetID="26" presetClass="emph" presetSubtype="0" fill="hold" nodeType="withEffect">
                                  <p:stCondLst>
                                    <p:cond delay="0"/>
                                  </p:stCondLst>
                                  <p:childTnLst>
                                    <p:animEffect transition="out" filter="fade">
                                      <p:cBhvr>
                                        <p:cTn id="253" dur="500" tmFilter="0, 0; .2, .5; .8, .5; 1, 0"/>
                                        <p:tgtEl>
                                          <p:spTgt spid="642"/>
                                        </p:tgtEl>
                                      </p:cBhvr>
                                    </p:animEffect>
                                    <p:animScale>
                                      <p:cBhvr>
                                        <p:cTn id="254" dur="250" autoRev="1" fill="hold"/>
                                        <p:tgtEl>
                                          <p:spTgt spid="642"/>
                                        </p:tgtEl>
                                      </p:cBhvr>
                                      <p:by x="105000" y="105000"/>
                                    </p:animScale>
                                  </p:childTnLst>
                                </p:cTn>
                              </p:par>
                              <p:par>
                                <p:cTn id="255" presetID="26" presetClass="emph" presetSubtype="0" fill="hold" nodeType="withEffect">
                                  <p:stCondLst>
                                    <p:cond delay="0"/>
                                  </p:stCondLst>
                                  <p:childTnLst>
                                    <p:animEffect transition="out" filter="fade">
                                      <p:cBhvr>
                                        <p:cTn id="256" dur="500" tmFilter="0, 0; .2, .5; .8, .5; 1, 0"/>
                                        <p:tgtEl>
                                          <p:spTgt spid="643"/>
                                        </p:tgtEl>
                                      </p:cBhvr>
                                    </p:animEffect>
                                    <p:animScale>
                                      <p:cBhvr>
                                        <p:cTn id="257" dur="250" autoRev="1" fill="hold"/>
                                        <p:tgtEl>
                                          <p:spTgt spid="643"/>
                                        </p:tgtEl>
                                      </p:cBhvr>
                                      <p:by x="105000" y="105000"/>
                                    </p:animScale>
                                  </p:childTnLst>
                                </p:cTn>
                              </p:par>
                              <p:par>
                                <p:cTn id="258" presetID="26" presetClass="emph" presetSubtype="0" fill="hold" nodeType="withEffect">
                                  <p:stCondLst>
                                    <p:cond delay="0"/>
                                  </p:stCondLst>
                                  <p:childTnLst>
                                    <p:animEffect transition="out" filter="fade">
                                      <p:cBhvr>
                                        <p:cTn id="259" dur="500" tmFilter="0, 0; .2, .5; .8, .5; 1, 0"/>
                                        <p:tgtEl>
                                          <p:spTgt spid="644"/>
                                        </p:tgtEl>
                                      </p:cBhvr>
                                    </p:animEffect>
                                    <p:animScale>
                                      <p:cBhvr>
                                        <p:cTn id="260" dur="250" autoRev="1" fill="hold"/>
                                        <p:tgtEl>
                                          <p:spTgt spid="644"/>
                                        </p:tgtEl>
                                      </p:cBhvr>
                                      <p:by x="105000" y="105000"/>
                                    </p:animScale>
                                  </p:childTnLst>
                                </p:cTn>
                              </p:par>
                              <p:par>
                                <p:cTn id="261" presetID="26" presetClass="emph" presetSubtype="0" fill="hold" nodeType="withEffect">
                                  <p:stCondLst>
                                    <p:cond delay="0"/>
                                  </p:stCondLst>
                                  <p:childTnLst>
                                    <p:animEffect transition="out" filter="fade">
                                      <p:cBhvr>
                                        <p:cTn id="262" dur="500" tmFilter="0, 0; .2, .5; .8, .5; 1, 0"/>
                                        <p:tgtEl>
                                          <p:spTgt spid="631"/>
                                        </p:tgtEl>
                                      </p:cBhvr>
                                    </p:animEffect>
                                    <p:animScale>
                                      <p:cBhvr>
                                        <p:cTn id="263" dur="250" autoRev="1" fill="hold"/>
                                        <p:tgtEl>
                                          <p:spTgt spid="631"/>
                                        </p:tgtEl>
                                      </p:cBhvr>
                                      <p:by x="105000" y="105000"/>
                                    </p:animScale>
                                  </p:childTnLst>
                                </p:cTn>
                              </p:par>
                              <p:par>
                                <p:cTn id="264" presetID="26" presetClass="emph" presetSubtype="0" fill="hold" grpId="2" nodeType="withEffect">
                                  <p:stCondLst>
                                    <p:cond delay="0"/>
                                  </p:stCondLst>
                                  <p:childTnLst>
                                    <p:animEffect transition="out" filter="fade">
                                      <p:cBhvr>
                                        <p:cTn id="265" dur="500" tmFilter="0, 0; .2, .5; .8, .5; 1, 0"/>
                                        <p:tgtEl>
                                          <p:spTgt spid="4"/>
                                        </p:tgtEl>
                                      </p:cBhvr>
                                    </p:animEffect>
                                    <p:animScale>
                                      <p:cBhvr>
                                        <p:cTn id="266" dur="250" autoRev="1" fill="hold"/>
                                        <p:tgtEl>
                                          <p:spTgt spid="4"/>
                                        </p:tgtEl>
                                      </p:cBhvr>
                                      <p:by x="105000" y="105000"/>
                                    </p:animScale>
                                  </p:childTnLst>
                                </p:cTn>
                              </p:par>
                            </p:childTnLst>
                          </p:cTn>
                        </p:par>
                      </p:childTnLst>
                    </p:cTn>
                  </p:par>
                  <p:par>
                    <p:cTn id="267" fill="hold">
                      <p:stCondLst>
                        <p:cond delay="indefinite"/>
                      </p:stCondLst>
                      <p:childTnLst>
                        <p:par>
                          <p:cTn id="268" fill="hold">
                            <p:stCondLst>
                              <p:cond delay="0"/>
                            </p:stCondLst>
                            <p:childTnLst>
                              <p:par>
                                <p:cTn id="269" presetID="26" presetClass="emph" presetSubtype="0" fill="hold" nodeType="clickEffect">
                                  <p:stCondLst>
                                    <p:cond delay="0"/>
                                  </p:stCondLst>
                                  <p:childTnLst>
                                    <p:animEffect transition="out" filter="fade">
                                      <p:cBhvr>
                                        <p:cTn id="270" dur="500" tmFilter="0, 0; .2, .5; .8, .5; 1, 0"/>
                                        <p:tgtEl>
                                          <p:spTgt spid="895"/>
                                        </p:tgtEl>
                                      </p:cBhvr>
                                    </p:animEffect>
                                    <p:animScale>
                                      <p:cBhvr>
                                        <p:cTn id="271" dur="250" autoRev="1" fill="hold"/>
                                        <p:tgtEl>
                                          <p:spTgt spid="895"/>
                                        </p:tgtEl>
                                      </p:cBhvr>
                                      <p:by x="105000" y="105000"/>
                                    </p:animScale>
                                  </p:childTnLst>
                                </p:cTn>
                              </p:par>
                              <p:par>
                                <p:cTn id="272" presetID="26" presetClass="emph" presetSubtype="0" fill="hold" nodeType="withEffect">
                                  <p:stCondLst>
                                    <p:cond delay="0"/>
                                  </p:stCondLst>
                                  <p:childTnLst>
                                    <p:animEffect transition="out" filter="fade">
                                      <p:cBhvr>
                                        <p:cTn id="273" dur="500" tmFilter="0, 0; .2, .5; .8, .5; 1, 0"/>
                                        <p:tgtEl>
                                          <p:spTgt spid="906"/>
                                        </p:tgtEl>
                                      </p:cBhvr>
                                    </p:animEffect>
                                    <p:animScale>
                                      <p:cBhvr>
                                        <p:cTn id="274" dur="250" autoRev="1" fill="hold"/>
                                        <p:tgtEl>
                                          <p:spTgt spid="906"/>
                                        </p:tgtEl>
                                      </p:cBhvr>
                                      <p:by x="105000" y="105000"/>
                                    </p:animScale>
                                  </p:childTnLst>
                                </p:cTn>
                              </p:par>
                              <p:par>
                                <p:cTn id="275" presetID="26" presetClass="emph" presetSubtype="0" fill="hold" nodeType="withEffect">
                                  <p:stCondLst>
                                    <p:cond delay="0"/>
                                  </p:stCondLst>
                                  <p:childTnLst>
                                    <p:animEffect transition="out" filter="fade">
                                      <p:cBhvr>
                                        <p:cTn id="276" dur="500" tmFilter="0, 0; .2, .5; .8, .5; 1, 0"/>
                                        <p:tgtEl>
                                          <p:spTgt spid="917"/>
                                        </p:tgtEl>
                                      </p:cBhvr>
                                    </p:animEffect>
                                    <p:animScale>
                                      <p:cBhvr>
                                        <p:cTn id="277" dur="250" autoRev="1" fill="hold"/>
                                        <p:tgtEl>
                                          <p:spTgt spid="917"/>
                                        </p:tgtEl>
                                      </p:cBhvr>
                                      <p:by x="105000" y="105000"/>
                                    </p:animScale>
                                  </p:childTnLst>
                                </p:cTn>
                              </p:par>
                              <p:par>
                                <p:cTn id="278" presetID="26" presetClass="emph" presetSubtype="0" fill="hold" nodeType="withEffect">
                                  <p:stCondLst>
                                    <p:cond delay="0"/>
                                  </p:stCondLst>
                                  <p:childTnLst>
                                    <p:animEffect transition="out" filter="fade">
                                      <p:cBhvr>
                                        <p:cTn id="279" dur="500" tmFilter="0, 0; .2, .5; .8, .5; 1, 0"/>
                                        <p:tgtEl>
                                          <p:spTgt spid="928"/>
                                        </p:tgtEl>
                                      </p:cBhvr>
                                    </p:animEffect>
                                    <p:animScale>
                                      <p:cBhvr>
                                        <p:cTn id="280" dur="250" autoRev="1" fill="hold"/>
                                        <p:tgtEl>
                                          <p:spTgt spid="928"/>
                                        </p:tgtEl>
                                      </p:cBhvr>
                                      <p:by x="105000" y="105000"/>
                                    </p:animScale>
                                  </p:childTnLst>
                                </p:cTn>
                              </p:par>
                              <p:par>
                                <p:cTn id="281" presetID="26" presetClass="emph" presetSubtype="0" fill="hold" nodeType="withEffect">
                                  <p:stCondLst>
                                    <p:cond delay="0"/>
                                  </p:stCondLst>
                                  <p:childTnLst>
                                    <p:animEffect transition="out" filter="fade">
                                      <p:cBhvr>
                                        <p:cTn id="282" dur="500" tmFilter="0, 0; .2, .5; .8, .5; 1, 0"/>
                                        <p:tgtEl>
                                          <p:spTgt spid="939"/>
                                        </p:tgtEl>
                                      </p:cBhvr>
                                    </p:animEffect>
                                    <p:animScale>
                                      <p:cBhvr>
                                        <p:cTn id="283" dur="250" autoRev="1" fill="hold"/>
                                        <p:tgtEl>
                                          <p:spTgt spid="939"/>
                                        </p:tgtEl>
                                      </p:cBhvr>
                                      <p:by x="105000" y="105000"/>
                                    </p:animScale>
                                  </p:childTnLst>
                                </p:cTn>
                              </p:par>
                              <p:par>
                                <p:cTn id="284" presetID="26" presetClass="emph" presetSubtype="0" fill="hold" nodeType="withEffect">
                                  <p:stCondLst>
                                    <p:cond delay="0"/>
                                  </p:stCondLst>
                                  <p:childTnLst>
                                    <p:animEffect transition="out" filter="fade">
                                      <p:cBhvr>
                                        <p:cTn id="285" dur="500" tmFilter="0, 0; .2, .5; .8, .5; 1, 0"/>
                                        <p:tgtEl>
                                          <p:spTgt spid="950"/>
                                        </p:tgtEl>
                                      </p:cBhvr>
                                    </p:animEffect>
                                    <p:animScale>
                                      <p:cBhvr>
                                        <p:cTn id="286" dur="250" autoRev="1" fill="hold"/>
                                        <p:tgtEl>
                                          <p:spTgt spid="950"/>
                                        </p:tgtEl>
                                      </p:cBhvr>
                                      <p:by x="105000" y="105000"/>
                                    </p:animScale>
                                  </p:childTnLst>
                                </p:cTn>
                              </p:par>
                              <p:par>
                                <p:cTn id="287" presetID="26" presetClass="emph" presetSubtype="0" fill="hold" nodeType="withEffect">
                                  <p:stCondLst>
                                    <p:cond delay="0"/>
                                  </p:stCondLst>
                                  <p:childTnLst>
                                    <p:animEffect transition="out" filter="fade">
                                      <p:cBhvr>
                                        <p:cTn id="288" dur="500" tmFilter="0, 0; .2, .5; .8, .5; 1, 0"/>
                                        <p:tgtEl>
                                          <p:spTgt spid="961"/>
                                        </p:tgtEl>
                                      </p:cBhvr>
                                    </p:animEffect>
                                    <p:animScale>
                                      <p:cBhvr>
                                        <p:cTn id="289" dur="250" autoRev="1" fill="hold"/>
                                        <p:tgtEl>
                                          <p:spTgt spid="961"/>
                                        </p:tgtEl>
                                      </p:cBhvr>
                                      <p:by x="105000" y="105000"/>
                                    </p:animScale>
                                  </p:childTnLst>
                                </p:cTn>
                              </p:par>
                              <p:par>
                                <p:cTn id="290" presetID="26" presetClass="emph" presetSubtype="0" fill="hold" nodeType="withEffect">
                                  <p:stCondLst>
                                    <p:cond delay="0"/>
                                  </p:stCondLst>
                                  <p:childTnLst>
                                    <p:animEffect transition="out" filter="fade">
                                      <p:cBhvr>
                                        <p:cTn id="291" dur="500" tmFilter="0, 0; .2, .5; .8, .5; 1, 0"/>
                                        <p:tgtEl>
                                          <p:spTgt spid="972"/>
                                        </p:tgtEl>
                                      </p:cBhvr>
                                    </p:animEffect>
                                    <p:animScale>
                                      <p:cBhvr>
                                        <p:cTn id="292" dur="250" autoRev="1" fill="hold"/>
                                        <p:tgtEl>
                                          <p:spTgt spid="972"/>
                                        </p:tgtEl>
                                      </p:cBhvr>
                                      <p:by x="105000" y="105000"/>
                                    </p:animScale>
                                  </p:childTnLst>
                                </p:cTn>
                              </p:par>
                              <p:par>
                                <p:cTn id="293" presetID="26" presetClass="emph" presetSubtype="0" fill="hold" nodeType="withEffect">
                                  <p:stCondLst>
                                    <p:cond delay="0"/>
                                  </p:stCondLst>
                                  <p:childTnLst>
                                    <p:animEffect transition="out" filter="fade">
                                      <p:cBhvr>
                                        <p:cTn id="294" dur="500" tmFilter="0, 0; .2, .5; .8, .5; 1, 0"/>
                                        <p:tgtEl>
                                          <p:spTgt spid="983"/>
                                        </p:tgtEl>
                                      </p:cBhvr>
                                    </p:animEffect>
                                    <p:animScale>
                                      <p:cBhvr>
                                        <p:cTn id="295" dur="250" autoRev="1" fill="hold"/>
                                        <p:tgtEl>
                                          <p:spTgt spid="983"/>
                                        </p:tgtEl>
                                      </p:cBhvr>
                                      <p:by x="105000" y="105000"/>
                                    </p:animScale>
                                  </p:childTnLst>
                                </p:cTn>
                              </p:par>
                              <p:par>
                                <p:cTn id="296" presetID="26" presetClass="emph" presetSubtype="0" fill="hold" nodeType="withEffect">
                                  <p:stCondLst>
                                    <p:cond delay="0"/>
                                  </p:stCondLst>
                                  <p:childTnLst>
                                    <p:animEffect transition="out" filter="fade">
                                      <p:cBhvr>
                                        <p:cTn id="297" dur="500" tmFilter="0, 0; .2, .5; .8, .5; 1, 0"/>
                                        <p:tgtEl>
                                          <p:spTgt spid="994"/>
                                        </p:tgtEl>
                                      </p:cBhvr>
                                    </p:animEffect>
                                    <p:animScale>
                                      <p:cBhvr>
                                        <p:cTn id="298" dur="250" autoRev="1" fill="hold"/>
                                        <p:tgtEl>
                                          <p:spTgt spid="994"/>
                                        </p:tgtEl>
                                      </p:cBhvr>
                                      <p:by x="105000" y="105000"/>
                                    </p:animScale>
                                  </p:childTnLst>
                                </p:cTn>
                              </p:par>
                              <p:par>
                                <p:cTn id="299" presetID="26" presetClass="emph" presetSubtype="0" fill="hold" grpId="2" nodeType="withEffect">
                                  <p:stCondLst>
                                    <p:cond delay="0"/>
                                  </p:stCondLst>
                                  <p:childTnLst>
                                    <p:animEffect transition="out" filter="fade">
                                      <p:cBhvr>
                                        <p:cTn id="300" dur="500" tmFilter="0, 0; .2, .5; .8, .5; 1, 0"/>
                                        <p:tgtEl>
                                          <p:spTgt spid="1006"/>
                                        </p:tgtEl>
                                      </p:cBhvr>
                                    </p:animEffect>
                                    <p:animScale>
                                      <p:cBhvr>
                                        <p:cTn id="301" dur="250" autoRev="1" fill="hold"/>
                                        <p:tgtEl>
                                          <p:spTgt spid="1006"/>
                                        </p:tgtEl>
                                      </p:cBhvr>
                                      <p:by x="105000" y="105000"/>
                                    </p:animScale>
                                  </p:childTnLst>
                                </p:cTn>
                              </p:par>
                            </p:childTnLst>
                          </p:cTn>
                        </p:par>
                      </p:childTnLst>
                    </p:cTn>
                  </p:par>
                  <p:par>
                    <p:cTn id="302" fill="hold">
                      <p:stCondLst>
                        <p:cond delay="indefinite"/>
                      </p:stCondLst>
                      <p:childTnLst>
                        <p:par>
                          <p:cTn id="303" fill="hold">
                            <p:stCondLst>
                              <p:cond delay="0"/>
                            </p:stCondLst>
                            <p:childTnLst>
                              <p:par>
                                <p:cTn id="304" presetID="26" presetClass="emph" presetSubtype="0" fill="hold" nodeType="clickEffect">
                                  <p:stCondLst>
                                    <p:cond delay="0"/>
                                  </p:stCondLst>
                                  <p:childTnLst>
                                    <p:animEffect transition="out" filter="fade">
                                      <p:cBhvr>
                                        <p:cTn id="305" dur="500" tmFilter="0, 0; .2, .5; .8, .5; 1, 0"/>
                                        <p:tgtEl>
                                          <p:spTgt spid="785"/>
                                        </p:tgtEl>
                                      </p:cBhvr>
                                    </p:animEffect>
                                    <p:animScale>
                                      <p:cBhvr>
                                        <p:cTn id="306" dur="250" autoRev="1" fill="hold"/>
                                        <p:tgtEl>
                                          <p:spTgt spid="785"/>
                                        </p:tgtEl>
                                      </p:cBhvr>
                                      <p:by x="105000" y="105000"/>
                                    </p:animScale>
                                  </p:childTnLst>
                                </p:cTn>
                              </p:par>
                              <p:par>
                                <p:cTn id="307" presetID="26" presetClass="emph" presetSubtype="0" fill="hold" nodeType="withEffect">
                                  <p:stCondLst>
                                    <p:cond delay="0"/>
                                  </p:stCondLst>
                                  <p:childTnLst>
                                    <p:animEffect transition="out" filter="fade">
                                      <p:cBhvr>
                                        <p:cTn id="308" dur="500" tmFilter="0, 0; .2, .5; .8, .5; 1, 0"/>
                                        <p:tgtEl>
                                          <p:spTgt spid="796"/>
                                        </p:tgtEl>
                                      </p:cBhvr>
                                    </p:animEffect>
                                    <p:animScale>
                                      <p:cBhvr>
                                        <p:cTn id="309" dur="250" autoRev="1" fill="hold"/>
                                        <p:tgtEl>
                                          <p:spTgt spid="796"/>
                                        </p:tgtEl>
                                      </p:cBhvr>
                                      <p:by x="105000" y="105000"/>
                                    </p:animScale>
                                  </p:childTnLst>
                                </p:cTn>
                              </p:par>
                              <p:par>
                                <p:cTn id="310" presetID="26" presetClass="emph" presetSubtype="0" fill="hold" nodeType="withEffect">
                                  <p:stCondLst>
                                    <p:cond delay="0"/>
                                  </p:stCondLst>
                                  <p:childTnLst>
                                    <p:animEffect transition="out" filter="fade">
                                      <p:cBhvr>
                                        <p:cTn id="311" dur="500" tmFilter="0, 0; .2, .5; .8, .5; 1, 0"/>
                                        <p:tgtEl>
                                          <p:spTgt spid="807"/>
                                        </p:tgtEl>
                                      </p:cBhvr>
                                    </p:animEffect>
                                    <p:animScale>
                                      <p:cBhvr>
                                        <p:cTn id="312" dur="250" autoRev="1" fill="hold"/>
                                        <p:tgtEl>
                                          <p:spTgt spid="807"/>
                                        </p:tgtEl>
                                      </p:cBhvr>
                                      <p:by x="105000" y="105000"/>
                                    </p:animScale>
                                  </p:childTnLst>
                                </p:cTn>
                              </p:par>
                              <p:par>
                                <p:cTn id="313" presetID="26" presetClass="emph" presetSubtype="0" fill="hold" nodeType="withEffect">
                                  <p:stCondLst>
                                    <p:cond delay="0"/>
                                  </p:stCondLst>
                                  <p:childTnLst>
                                    <p:animEffect transition="out" filter="fade">
                                      <p:cBhvr>
                                        <p:cTn id="314" dur="500" tmFilter="0, 0; .2, .5; .8, .5; 1, 0"/>
                                        <p:tgtEl>
                                          <p:spTgt spid="818"/>
                                        </p:tgtEl>
                                      </p:cBhvr>
                                    </p:animEffect>
                                    <p:animScale>
                                      <p:cBhvr>
                                        <p:cTn id="315" dur="250" autoRev="1" fill="hold"/>
                                        <p:tgtEl>
                                          <p:spTgt spid="818"/>
                                        </p:tgtEl>
                                      </p:cBhvr>
                                      <p:by x="105000" y="105000"/>
                                    </p:animScale>
                                  </p:childTnLst>
                                </p:cTn>
                              </p:par>
                              <p:par>
                                <p:cTn id="316" presetID="26" presetClass="emph" presetSubtype="0" fill="hold" nodeType="withEffect">
                                  <p:stCondLst>
                                    <p:cond delay="0"/>
                                  </p:stCondLst>
                                  <p:childTnLst>
                                    <p:animEffect transition="out" filter="fade">
                                      <p:cBhvr>
                                        <p:cTn id="317" dur="500" tmFilter="0, 0; .2, .5; .8, .5; 1, 0"/>
                                        <p:tgtEl>
                                          <p:spTgt spid="829"/>
                                        </p:tgtEl>
                                      </p:cBhvr>
                                    </p:animEffect>
                                    <p:animScale>
                                      <p:cBhvr>
                                        <p:cTn id="318" dur="250" autoRev="1" fill="hold"/>
                                        <p:tgtEl>
                                          <p:spTgt spid="829"/>
                                        </p:tgtEl>
                                      </p:cBhvr>
                                      <p:by x="105000" y="105000"/>
                                    </p:animScale>
                                  </p:childTnLst>
                                </p:cTn>
                              </p:par>
                              <p:par>
                                <p:cTn id="319" presetID="26" presetClass="emph" presetSubtype="0" fill="hold" nodeType="withEffect">
                                  <p:stCondLst>
                                    <p:cond delay="0"/>
                                  </p:stCondLst>
                                  <p:childTnLst>
                                    <p:animEffect transition="out" filter="fade">
                                      <p:cBhvr>
                                        <p:cTn id="320" dur="500" tmFilter="0, 0; .2, .5; .8, .5; 1, 0"/>
                                        <p:tgtEl>
                                          <p:spTgt spid="840"/>
                                        </p:tgtEl>
                                      </p:cBhvr>
                                    </p:animEffect>
                                    <p:animScale>
                                      <p:cBhvr>
                                        <p:cTn id="321" dur="250" autoRev="1" fill="hold"/>
                                        <p:tgtEl>
                                          <p:spTgt spid="840"/>
                                        </p:tgtEl>
                                      </p:cBhvr>
                                      <p:by x="105000" y="105000"/>
                                    </p:animScale>
                                  </p:childTnLst>
                                </p:cTn>
                              </p:par>
                              <p:par>
                                <p:cTn id="322" presetID="26" presetClass="emph" presetSubtype="0" fill="hold" nodeType="withEffect">
                                  <p:stCondLst>
                                    <p:cond delay="0"/>
                                  </p:stCondLst>
                                  <p:childTnLst>
                                    <p:animEffect transition="out" filter="fade">
                                      <p:cBhvr>
                                        <p:cTn id="323" dur="500" tmFilter="0, 0; .2, .5; .8, .5; 1, 0"/>
                                        <p:tgtEl>
                                          <p:spTgt spid="851"/>
                                        </p:tgtEl>
                                      </p:cBhvr>
                                    </p:animEffect>
                                    <p:animScale>
                                      <p:cBhvr>
                                        <p:cTn id="324" dur="250" autoRev="1" fill="hold"/>
                                        <p:tgtEl>
                                          <p:spTgt spid="851"/>
                                        </p:tgtEl>
                                      </p:cBhvr>
                                      <p:by x="105000" y="105000"/>
                                    </p:animScale>
                                  </p:childTnLst>
                                </p:cTn>
                              </p:par>
                              <p:par>
                                <p:cTn id="325" presetID="26" presetClass="emph" presetSubtype="0" fill="hold" nodeType="withEffect">
                                  <p:stCondLst>
                                    <p:cond delay="0"/>
                                  </p:stCondLst>
                                  <p:childTnLst>
                                    <p:animEffect transition="out" filter="fade">
                                      <p:cBhvr>
                                        <p:cTn id="326" dur="500" tmFilter="0, 0; .2, .5; .8, .5; 1, 0"/>
                                        <p:tgtEl>
                                          <p:spTgt spid="862"/>
                                        </p:tgtEl>
                                      </p:cBhvr>
                                    </p:animEffect>
                                    <p:animScale>
                                      <p:cBhvr>
                                        <p:cTn id="327" dur="250" autoRev="1" fill="hold"/>
                                        <p:tgtEl>
                                          <p:spTgt spid="862"/>
                                        </p:tgtEl>
                                      </p:cBhvr>
                                      <p:by x="105000" y="105000"/>
                                    </p:animScale>
                                  </p:childTnLst>
                                </p:cTn>
                              </p:par>
                              <p:par>
                                <p:cTn id="328" presetID="26" presetClass="emph" presetSubtype="0" fill="hold" nodeType="withEffect">
                                  <p:stCondLst>
                                    <p:cond delay="0"/>
                                  </p:stCondLst>
                                  <p:childTnLst>
                                    <p:animEffect transition="out" filter="fade">
                                      <p:cBhvr>
                                        <p:cTn id="329" dur="500" tmFilter="0, 0; .2, .5; .8, .5; 1, 0"/>
                                        <p:tgtEl>
                                          <p:spTgt spid="873"/>
                                        </p:tgtEl>
                                      </p:cBhvr>
                                    </p:animEffect>
                                    <p:animScale>
                                      <p:cBhvr>
                                        <p:cTn id="330" dur="250" autoRev="1" fill="hold"/>
                                        <p:tgtEl>
                                          <p:spTgt spid="873"/>
                                        </p:tgtEl>
                                      </p:cBhvr>
                                      <p:by x="105000" y="105000"/>
                                    </p:animScale>
                                  </p:childTnLst>
                                </p:cTn>
                              </p:par>
                              <p:par>
                                <p:cTn id="331" presetID="26" presetClass="emph" presetSubtype="0" fill="hold" nodeType="withEffect">
                                  <p:stCondLst>
                                    <p:cond delay="0"/>
                                  </p:stCondLst>
                                  <p:childTnLst>
                                    <p:animEffect transition="out" filter="fade">
                                      <p:cBhvr>
                                        <p:cTn id="332" dur="500" tmFilter="0, 0; .2, .5; .8, .5; 1, 0"/>
                                        <p:tgtEl>
                                          <p:spTgt spid="884"/>
                                        </p:tgtEl>
                                      </p:cBhvr>
                                    </p:animEffect>
                                    <p:animScale>
                                      <p:cBhvr>
                                        <p:cTn id="333" dur="250" autoRev="1" fill="hold"/>
                                        <p:tgtEl>
                                          <p:spTgt spid="884"/>
                                        </p:tgtEl>
                                      </p:cBhvr>
                                      <p:by x="105000" y="105000"/>
                                    </p:animScale>
                                  </p:childTnLst>
                                </p:cTn>
                              </p:par>
                              <p:par>
                                <p:cTn id="334" presetID="26" presetClass="emph" presetSubtype="0" fill="hold" grpId="2" nodeType="withEffect">
                                  <p:stCondLst>
                                    <p:cond delay="0"/>
                                  </p:stCondLst>
                                  <p:childTnLst>
                                    <p:animEffect transition="out" filter="fade">
                                      <p:cBhvr>
                                        <p:cTn id="335" dur="500" tmFilter="0, 0; .2, .5; .8, .5; 1, 0"/>
                                        <p:tgtEl>
                                          <p:spTgt spid="1007"/>
                                        </p:tgtEl>
                                      </p:cBhvr>
                                    </p:animEffect>
                                    <p:animScale>
                                      <p:cBhvr>
                                        <p:cTn id="336" dur="250" autoRev="1" fill="hold"/>
                                        <p:tgtEl>
                                          <p:spTgt spid="1007"/>
                                        </p:tgtEl>
                                      </p:cBhvr>
                                      <p:by x="105000" y="105000"/>
                                    </p:animScale>
                                  </p:childTnLst>
                                </p:cTn>
                              </p:par>
                            </p:childTnLst>
                          </p:cTn>
                        </p:par>
                      </p:childTnLst>
                    </p:cTn>
                  </p:par>
                  <p:par>
                    <p:cTn id="337" fill="hold">
                      <p:stCondLst>
                        <p:cond delay="indefinite"/>
                      </p:stCondLst>
                      <p:childTnLst>
                        <p:par>
                          <p:cTn id="338" fill="hold">
                            <p:stCondLst>
                              <p:cond delay="0"/>
                            </p:stCondLst>
                            <p:childTnLst>
                              <p:par>
                                <p:cTn id="339" presetID="10" presetClass="entr" presetSubtype="0" fill="hold" grpId="0" nodeType="clickEffect">
                                  <p:stCondLst>
                                    <p:cond delay="0"/>
                                  </p:stCondLst>
                                  <p:childTnLst>
                                    <p:set>
                                      <p:cBhvr>
                                        <p:cTn id="340" dur="1" fill="hold">
                                          <p:stCondLst>
                                            <p:cond delay="0"/>
                                          </p:stCondLst>
                                        </p:cTn>
                                        <p:tgtEl>
                                          <p:spTgt spid="2045"/>
                                        </p:tgtEl>
                                        <p:attrNameLst>
                                          <p:attrName>style.visibility</p:attrName>
                                        </p:attrNameLst>
                                      </p:cBhvr>
                                      <p:to>
                                        <p:strVal val="visible"/>
                                      </p:to>
                                    </p:set>
                                    <p:animEffect transition="in" filter="fade">
                                      <p:cBhvr>
                                        <p:cTn id="341" dur="500"/>
                                        <p:tgtEl>
                                          <p:spTgt spid="2045"/>
                                        </p:tgtEl>
                                      </p:cBhvr>
                                    </p:animEffect>
                                  </p:childTnLst>
                                </p:cTn>
                              </p:par>
                            </p:childTnLst>
                          </p:cTn>
                        </p:par>
                      </p:childTnLst>
                    </p:cTn>
                  </p:par>
                  <p:par>
                    <p:cTn id="342" fill="hold">
                      <p:stCondLst>
                        <p:cond delay="indefinite"/>
                      </p:stCondLst>
                      <p:childTnLst>
                        <p:par>
                          <p:cTn id="343" fill="hold">
                            <p:stCondLst>
                              <p:cond delay="0"/>
                            </p:stCondLst>
                            <p:childTnLst>
                              <p:par>
                                <p:cTn id="344" presetID="1" presetClass="entr" presetSubtype="0" fill="hold" nodeType="clickEffect">
                                  <p:stCondLst>
                                    <p:cond delay="0"/>
                                  </p:stCondLst>
                                  <p:iterate type="lt">
                                    <p:tmAbs val="80"/>
                                  </p:iterate>
                                  <p:childTnLst>
                                    <p:set>
                                      <p:cBhvr>
                                        <p:cTn id="345" dur="1" fill="hold">
                                          <p:stCondLst>
                                            <p:cond delay="0"/>
                                          </p:stCondLst>
                                        </p:cTn>
                                        <p:tgtEl>
                                          <p:spTgt spid="204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41" grpId="0"/>
      <p:bldP spid="2042" grpId="0"/>
      <p:bldP spid="2043" grpId="0"/>
      <p:bldP spid="2045" grpId="0"/>
      <p:bldP spid="2046" grpId="0"/>
      <p:bldP spid="4" grpId="0" animBg="1"/>
      <p:bldP spid="4" grpId="1" animBg="1"/>
      <p:bldP spid="4" grpId="2" animBg="1"/>
      <p:bldP spid="1006" grpId="0" animBg="1"/>
      <p:bldP spid="1006" grpId="1" animBg="1"/>
      <p:bldP spid="1006" grpId="2" animBg="1"/>
      <p:bldP spid="1007" grpId="0" animBg="1"/>
      <p:bldP spid="1007" grpId="1" animBg="1"/>
      <p:bldP spid="1007"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8650" y="1417588"/>
            <a:ext cx="78867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a:t>
            </a:r>
            <a:r>
              <a:rPr lang="en-US" sz="3600" dirty="0">
                <a:solidFill>
                  <a:schemeClr val="accent5"/>
                </a:solidFill>
                <a:latin typeface="Orly's Font 2" pitchFamily="66" charset="0"/>
                <a:ea typeface="Verdana" pitchFamily="34" charset="0"/>
                <a:cs typeface="Verdana" pitchFamily="34" charset="0"/>
              </a:rPr>
              <a:t>how to identify equal number of ones, tens, and hundreds </a:t>
            </a:r>
            <a:r>
              <a:rPr lang="en-US" sz="3600" dirty="0" smtClean="0">
                <a:solidFill>
                  <a:schemeClr val="accent1"/>
                </a:solidFill>
                <a:latin typeface="Orly's Font 2" pitchFamily="66" charset="0"/>
                <a:ea typeface="Verdana" pitchFamily="34" charset="0"/>
                <a:cs typeface="Verdana" pitchFamily="34" charset="0"/>
              </a:rPr>
              <a:t>by </a:t>
            </a:r>
            <a:r>
              <a:rPr lang="en-US" sz="3600" dirty="0">
                <a:solidFill>
                  <a:schemeClr val="accent1"/>
                </a:solidFill>
                <a:latin typeface="Orly's Font 2" pitchFamily="66" charset="0"/>
                <a:ea typeface="Verdana" pitchFamily="34" charset="0"/>
                <a:cs typeface="Verdana" pitchFamily="34" charset="0"/>
              </a:rPr>
              <a:t>using number models.</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9745</TotalTime>
  <Words>704</Words>
  <Application>Microsoft Office PowerPoint</Application>
  <PresentationFormat>On-screen Show (16:9)</PresentationFormat>
  <Paragraphs>55</Paragraphs>
  <Slides>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Courier New</vt:lpstr>
      <vt:lpstr>Wingdings</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361</cp:revision>
  <dcterms:created xsi:type="dcterms:W3CDTF">2011-06-12T17:04:43Z</dcterms:created>
  <dcterms:modified xsi:type="dcterms:W3CDTF">2015-06-07T11:30:00Z</dcterms:modified>
</cp:coreProperties>
</file>